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72" r:id="rId2"/>
    <p:sldMasterId id="2147483683" r:id="rId3"/>
  </p:sldMasterIdLst>
  <p:notesMasterIdLst>
    <p:notesMasterId r:id="rId13"/>
  </p:notesMasterIdLst>
  <p:sldIdLst>
    <p:sldId id="362" r:id="rId4"/>
    <p:sldId id="363" r:id="rId5"/>
    <p:sldId id="270" r:id="rId6"/>
    <p:sldId id="271" r:id="rId7"/>
    <p:sldId id="394" r:id="rId8"/>
    <p:sldId id="335" r:id="rId9"/>
    <p:sldId id="269" r:id="rId10"/>
    <p:sldId id="383" r:id="rId11"/>
    <p:sldId id="370" r:id="rId12"/>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A00"/>
    <a:srgbClr val="FE9202"/>
    <a:srgbClr val="D47B02"/>
    <a:srgbClr val="007033"/>
    <a:srgbClr val="FF9900"/>
    <a:srgbClr val="0000FF"/>
    <a:srgbClr val="5EEC3C"/>
    <a:srgbClr val="990099"/>
    <a:srgbClr val="CC0099"/>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26" autoAdjust="0"/>
    <p:restoredTop sz="94683" autoAdjust="0"/>
  </p:normalViewPr>
  <p:slideViewPr>
    <p:cSldViewPr>
      <p:cViewPr>
        <p:scale>
          <a:sx n="133" d="100"/>
          <a:sy n="133" d="100"/>
        </p:scale>
        <p:origin x="264" y="616"/>
      </p:cViewPr>
      <p:guideLst>
        <p:guide orient="horz" pos="1620"/>
        <p:guide pos="2880"/>
      </p:guideLst>
    </p:cSldViewPr>
  </p:slideViewPr>
  <p:notesTextViewPr>
    <p:cViewPr>
      <p:scale>
        <a:sx n="1" d="1"/>
        <a:sy n="1" d="1"/>
      </p:scale>
      <p:origin x="0" y="0"/>
    </p:cViewPr>
  </p:notesTextViewPr>
  <p:sorterViewPr>
    <p:cViewPr>
      <p:scale>
        <a:sx n="100" d="100"/>
        <a:sy n="100" d="100"/>
      </p:scale>
      <p:origin x="0" y="5160"/>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AACF7-4EF6-49DF-B6E0-549C441AA962}" type="doc">
      <dgm:prSet loTypeId="urn:microsoft.com/office/officeart/2008/layout/LinedList" loCatId="list" qsTypeId="urn:microsoft.com/office/officeart/2005/8/quickstyle/simple1" qsCatId="simple" csTypeId="urn:microsoft.com/office/officeart/2005/8/colors/accent2_5" csCatId="accent2" phldr="1"/>
      <dgm:spPr/>
      <dgm:t>
        <a:bodyPr/>
        <a:lstStyle/>
        <a:p>
          <a:endParaRPr lang="en-US"/>
        </a:p>
      </dgm:t>
    </dgm:pt>
    <dgm:pt modelId="{964ED21A-9C29-4313-BE76-556A654B8F9E}">
      <dgm:prSet phldrT="[Text]" custT="1"/>
      <dgm:spPr/>
      <dgm:t>
        <a:bodyPr/>
        <a:lstStyle/>
        <a:p>
          <a:r>
            <a:rPr lang="en-US" sz="2400" b="1" dirty="0"/>
            <a:t>Committee</a:t>
          </a:r>
        </a:p>
      </dgm:t>
    </dgm:pt>
    <dgm:pt modelId="{48A526C7-3D40-4052-BF12-3426C76E11C5}" type="parTrans" cxnId="{A76FA368-9A09-4C58-B131-0DD8394B5843}">
      <dgm:prSet/>
      <dgm:spPr/>
      <dgm:t>
        <a:bodyPr/>
        <a:lstStyle/>
        <a:p>
          <a:endParaRPr lang="en-US"/>
        </a:p>
      </dgm:t>
    </dgm:pt>
    <dgm:pt modelId="{975C6700-56FB-4E34-8B11-4A24BFCC27F0}" type="sibTrans" cxnId="{A76FA368-9A09-4C58-B131-0DD8394B5843}">
      <dgm:prSet/>
      <dgm:spPr/>
      <dgm:t>
        <a:bodyPr/>
        <a:lstStyle/>
        <a:p>
          <a:endParaRPr lang="en-US"/>
        </a:p>
      </dgm:t>
    </dgm:pt>
    <dgm:pt modelId="{3EFE7972-2BEE-489B-94E9-54A3DE7B34D2}">
      <dgm:prSet phldrT="[Text]"/>
      <dgm:spPr/>
      <dgm:t>
        <a:bodyPr/>
        <a:lstStyle/>
        <a:p>
          <a:r>
            <a:rPr lang="en-US" dirty="0"/>
            <a:t>&lt;person 1&gt;</a:t>
          </a:r>
        </a:p>
      </dgm:t>
    </dgm:pt>
    <dgm:pt modelId="{6D67647B-D168-474B-96F8-FFA98642B868}" type="parTrans" cxnId="{FE076F52-1970-4A16-A29E-72E0A8041900}">
      <dgm:prSet/>
      <dgm:spPr/>
      <dgm:t>
        <a:bodyPr/>
        <a:lstStyle/>
        <a:p>
          <a:endParaRPr lang="en-US"/>
        </a:p>
      </dgm:t>
    </dgm:pt>
    <dgm:pt modelId="{4AF24D78-EB19-4958-81D3-1F9D06FFB788}" type="sibTrans" cxnId="{FE076F52-1970-4A16-A29E-72E0A8041900}">
      <dgm:prSet/>
      <dgm:spPr/>
      <dgm:t>
        <a:bodyPr/>
        <a:lstStyle/>
        <a:p>
          <a:endParaRPr lang="en-US"/>
        </a:p>
      </dgm:t>
    </dgm:pt>
    <dgm:pt modelId="{085CF234-D70D-45EC-9EC8-9232ACA9DAB9}">
      <dgm:prSet phldrT="[Text]"/>
      <dgm:spPr/>
      <dgm:t>
        <a:bodyPr/>
        <a:lstStyle/>
        <a:p>
          <a:r>
            <a:rPr lang="en-US" dirty="0"/>
            <a:t>&lt;person 2&gt;</a:t>
          </a:r>
        </a:p>
      </dgm:t>
    </dgm:pt>
    <dgm:pt modelId="{5804EF31-10E3-48B1-9CC2-5AC2DB726876}" type="parTrans" cxnId="{AA951A4E-80E0-4069-9EA4-B071090A4330}">
      <dgm:prSet/>
      <dgm:spPr/>
      <dgm:t>
        <a:bodyPr/>
        <a:lstStyle/>
        <a:p>
          <a:endParaRPr lang="en-US"/>
        </a:p>
      </dgm:t>
    </dgm:pt>
    <dgm:pt modelId="{D40C53E1-EAED-40C5-8B21-F5D21619CD46}" type="sibTrans" cxnId="{AA951A4E-80E0-4069-9EA4-B071090A4330}">
      <dgm:prSet/>
      <dgm:spPr/>
      <dgm:t>
        <a:bodyPr/>
        <a:lstStyle/>
        <a:p>
          <a:endParaRPr lang="en-US"/>
        </a:p>
      </dgm:t>
    </dgm:pt>
    <dgm:pt modelId="{DAFDD0CA-CB06-4EF3-9D6E-69D1A1955B63}">
      <dgm:prSet phldrT="[Text]"/>
      <dgm:spPr/>
      <dgm:t>
        <a:bodyPr/>
        <a:lstStyle/>
        <a:p>
          <a:endParaRPr lang="en-US" dirty="0"/>
        </a:p>
      </dgm:t>
    </dgm:pt>
    <dgm:pt modelId="{9402E432-CB24-4453-A59E-16DAA8AA75A1}" type="parTrans" cxnId="{D64EC1E7-D092-4248-ADD2-EE28F8D05BEC}">
      <dgm:prSet/>
      <dgm:spPr/>
      <dgm:t>
        <a:bodyPr/>
        <a:lstStyle/>
        <a:p>
          <a:endParaRPr lang="en-US"/>
        </a:p>
      </dgm:t>
    </dgm:pt>
    <dgm:pt modelId="{795929FA-380D-4E2D-88F9-D435A2CBC922}" type="sibTrans" cxnId="{D64EC1E7-D092-4248-ADD2-EE28F8D05BEC}">
      <dgm:prSet/>
      <dgm:spPr/>
      <dgm:t>
        <a:bodyPr/>
        <a:lstStyle/>
        <a:p>
          <a:endParaRPr lang="en-US"/>
        </a:p>
      </dgm:t>
    </dgm:pt>
    <dgm:pt modelId="{54116EBF-E09C-491C-95A1-022168E8FDAA}">
      <dgm:prSet phldrT="[Text]"/>
      <dgm:spPr/>
      <dgm:t>
        <a:bodyPr/>
        <a:lstStyle/>
        <a:p>
          <a:endParaRPr lang="en-US" dirty="0"/>
        </a:p>
      </dgm:t>
    </dgm:pt>
    <dgm:pt modelId="{CE495442-0BB8-42F0-80C4-57AB0504E44A}" type="parTrans" cxnId="{05CFC162-38C2-46F1-A1C6-9B09308AB06C}">
      <dgm:prSet/>
      <dgm:spPr/>
      <dgm:t>
        <a:bodyPr/>
        <a:lstStyle/>
        <a:p>
          <a:endParaRPr lang="en-US"/>
        </a:p>
      </dgm:t>
    </dgm:pt>
    <dgm:pt modelId="{31E048EF-5E4A-4B10-8FB1-D100916C953D}" type="sibTrans" cxnId="{05CFC162-38C2-46F1-A1C6-9B09308AB06C}">
      <dgm:prSet/>
      <dgm:spPr/>
      <dgm:t>
        <a:bodyPr/>
        <a:lstStyle/>
        <a:p>
          <a:endParaRPr lang="en-US"/>
        </a:p>
      </dgm:t>
    </dgm:pt>
    <dgm:pt modelId="{2E8FBF56-A3CD-4BBE-95F4-980D30DF8B27}">
      <dgm:prSet phldrT="[Text]"/>
      <dgm:spPr/>
      <dgm:t>
        <a:bodyPr/>
        <a:lstStyle/>
        <a:p>
          <a:endParaRPr lang="en-US" dirty="0"/>
        </a:p>
      </dgm:t>
    </dgm:pt>
    <dgm:pt modelId="{6B501298-C266-419D-B6FA-8DCDD6BCD7B4}" type="parTrans" cxnId="{4B8B64E6-4FBD-434A-AC5F-661734762E67}">
      <dgm:prSet/>
      <dgm:spPr/>
      <dgm:t>
        <a:bodyPr/>
        <a:lstStyle/>
        <a:p>
          <a:endParaRPr lang="en-US"/>
        </a:p>
      </dgm:t>
    </dgm:pt>
    <dgm:pt modelId="{3E341D04-9BCE-4161-8841-136D98CE5C7C}" type="sibTrans" cxnId="{4B8B64E6-4FBD-434A-AC5F-661734762E67}">
      <dgm:prSet/>
      <dgm:spPr/>
      <dgm:t>
        <a:bodyPr/>
        <a:lstStyle/>
        <a:p>
          <a:endParaRPr lang="en-US"/>
        </a:p>
      </dgm:t>
    </dgm:pt>
    <dgm:pt modelId="{075B55A1-8C12-49E9-8B3C-9DD29BCDAB2B}">
      <dgm:prSet phldrT="[Text]"/>
      <dgm:spPr/>
      <dgm:t>
        <a:bodyPr/>
        <a:lstStyle/>
        <a:p>
          <a:endParaRPr lang="en-US" dirty="0"/>
        </a:p>
      </dgm:t>
    </dgm:pt>
    <dgm:pt modelId="{75F9693A-8B71-42FF-95B7-99BC47AF3CD6}" type="parTrans" cxnId="{6CA8C6CB-BFF3-4ACE-BE08-01213B29B2DE}">
      <dgm:prSet/>
      <dgm:spPr/>
      <dgm:t>
        <a:bodyPr/>
        <a:lstStyle/>
        <a:p>
          <a:endParaRPr lang="en-US"/>
        </a:p>
      </dgm:t>
    </dgm:pt>
    <dgm:pt modelId="{E7B0DD06-9D6F-4A62-B81A-40AF65F4CC74}" type="sibTrans" cxnId="{6CA8C6CB-BFF3-4ACE-BE08-01213B29B2DE}">
      <dgm:prSet/>
      <dgm:spPr/>
      <dgm:t>
        <a:bodyPr/>
        <a:lstStyle/>
        <a:p>
          <a:endParaRPr lang="en-US"/>
        </a:p>
      </dgm:t>
    </dgm:pt>
    <dgm:pt modelId="{C5CBA21C-A90D-4FE2-94A9-810C3062B973}">
      <dgm:prSet phldrT="[Text]"/>
      <dgm:spPr/>
      <dgm:t>
        <a:bodyPr/>
        <a:lstStyle/>
        <a:p>
          <a:r>
            <a:rPr lang="en-US" dirty="0"/>
            <a:t>… more</a:t>
          </a:r>
        </a:p>
      </dgm:t>
    </dgm:pt>
    <dgm:pt modelId="{3B598C4C-E812-4185-A0E9-7E5B931AE83A}" type="parTrans" cxnId="{1D0D5DFA-4109-434F-94AF-9A5847C37DA0}">
      <dgm:prSet/>
      <dgm:spPr/>
      <dgm:t>
        <a:bodyPr/>
        <a:lstStyle/>
        <a:p>
          <a:endParaRPr lang="en-US"/>
        </a:p>
      </dgm:t>
    </dgm:pt>
    <dgm:pt modelId="{9CE21AFC-AC89-4E66-816F-8F11E95C38A2}" type="sibTrans" cxnId="{1D0D5DFA-4109-434F-94AF-9A5847C37DA0}">
      <dgm:prSet/>
      <dgm:spPr/>
      <dgm:t>
        <a:bodyPr/>
        <a:lstStyle/>
        <a:p>
          <a:endParaRPr lang="en-US"/>
        </a:p>
      </dgm:t>
    </dgm:pt>
    <dgm:pt modelId="{117CA15D-70CB-4EC3-A6BD-CA79FD52A499}">
      <dgm:prSet phldrT="[Text]"/>
      <dgm:spPr/>
      <dgm:t>
        <a:bodyPr/>
        <a:lstStyle/>
        <a:p>
          <a:endParaRPr lang="en-US" dirty="0"/>
        </a:p>
      </dgm:t>
    </dgm:pt>
    <dgm:pt modelId="{A2AE92F9-3EC5-45C8-932C-875516CBDAF0}" type="parTrans" cxnId="{53F37865-8E95-4F17-B12F-B7181985D017}">
      <dgm:prSet/>
      <dgm:spPr/>
      <dgm:t>
        <a:bodyPr/>
        <a:lstStyle/>
        <a:p>
          <a:endParaRPr lang="en-US"/>
        </a:p>
      </dgm:t>
    </dgm:pt>
    <dgm:pt modelId="{BA803894-9402-4EDA-814D-8905AA698EFD}" type="sibTrans" cxnId="{53F37865-8E95-4F17-B12F-B7181985D017}">
      <dgm:prSet/>
      <dgm:spPr/>
      <dgm:t>
        <a:bodyPr/>
        <a:lstStyle/>
        <a:p>
          <a:endParaRPr lang="en-US"/>
        </a:p>
      </dgm:t>
    </dgm:pt>
    <dgm:pt modelId="{B0A9596C-48A1-488B-AE82-86E7E388514C}">
      <dgm:prSet phldrT="[Text]"/>
      <dgm:spPr/>
      <dgm:t>
        <a:bodyPr/>
        <a:lstStyle/>
        <a:p>
          <a:r>
            <a:rPr lang="en-US" dirty="0"/>
            <a:t>&lt;person</a:t>
          </a:r>
          <a:r>
            <a:rPr lang="en-US" baseline="0" dirty="0"/>
            <a:t> 3&gt;</a:t>
          </a:r>
          <a:endParaRPr lang="en-US" dirty="0"/>
        </a:p>
      </dgm:t>
    </dgm:pt>
    <dgm:pt modelId="{1568EB1C-E86B-447E-B83C-B871B5557537}" type="parTrans" cxnId="{9E2E34F0-84C5-41E5-8923-2D689BFDF2F7}">
      <dgm:prSet/>
      <dgm:spPr/>
      <dgm:t>
        <a:bodyPr/>
        <a:lstStyle/>
        <a:p>
          <a:endParaRPr lang="en-US"/>
        </a:p>
      </dgm:t>
    </dgm:pt>
    <dgm:pt modelId="{11B56F77-C729-4A6E-9E85-93375822B7CA}" type="sibTrans" cxnId="{9E2E34F0-84C5-41E5-8923-2D689BFDF2F7}">
      <dgm:prSet/>
      <dgm:spPr/>
      <dgm:t>
        <a:bodyPr/>
        <a:lstStyle/>
        <a:p>
          <a:endParaRPr lang="en-US"/>
        </a:p>
      </dgm:t>
    </dgm:pt>
    <dgm:pt modelId="{4BAB931D-DA98-4D0B-A0F0-E3FF74492697}">
      <dgm:prSet phldrT="[Text]"/>
      <dgm:spPr/>
      <dgm:t>
        <a:bodyPr/>
        <a:lstStyle/>
        <a:p>
          <a:endParaRPr lang="en-US" dirty="0"/>
        </a:p>
      </dgm:t>
    </dgm:pt>
    <dgm:pt modelId="{6BF7CF7D-37AA-4429-A9BD-B6F2343C2F00}" type="parTrans" cxnId="{F0FA9ACB-472B-4E99-81CE-2CCB8485E622}">
      <dgm:prSet/>
      <dgm:spPr/>
      <dgm:t>
        <a:bodyPr/>
        <a:lstStyle/>
        <a:p>
          <a:endParaRPr lang="en-US"/>
        </a:p>
      </dgm:t>
    </dgm:pt>
    <dgm:pt modelId="{C5A75A3B-7ED6-4129-9CD5-12EC4CBB0210}" type="sibTrans" cxnId="{F0FA9ACB-472B-4E99-81CE-2CCB8485E622}">
      <dgm:prSet/>
      <dgm:spPr/>
      <dgm:t>
        <a:bodyPr/>
        <a:lstStyle/>
        <a:p>
          <a:endParaRPr lang="en-US"/>
        </a:p>
      </dgm:t>
    </dgm:pt>
    <dgm:pt modelId="{CF456F3D-1D92-4ABA-ABF1-800A7DDE9549}" type="pres">
      <dgm:prSet presAssocID="{597AACF7-4EF6-49DF-B6E0-549C441AA962}" presName="vert0" presStyleCnt="0">
        <dgm:presLayoutVars>
          <dgm:dir/>
          <dgm:animOne val="branch"/>
          <dgm:animLvl val="lvl"/>
        </dgm:presLayoutVars>
      </dgm:prSet>
      <dgm:spPr/>
    </dgm:pt>
    <dgm:pt modelId="{2BE368BA-5AF3-4FEC-B7F6-5F62667896F0}" type="pres">
      <dgm:prSet presAssocID="{964ED21A-9C29-4313-BE76-556A654B8F9E}" presName="thickLine" presStyleLbl="alignNode1" presStyleIdx="0" presStyleCnt="1"/>
      <dgm:spPr/>
    </dgm:pt>
    <dgm:pt modelId="{E5B686F6-069D-406F-8418-4F5E5097A17E}" type="pres">
      <dgm:prSet presAssocID="{964ED21A-9C29-4313-BE76-556A654B8F9E}" presName="horz1" presStyleCnt="0"/>
      <dgm:spPr/>
    </dgm:pt>
    <dgm:pt modelId="{A82F48D9-F2FC-4542-8AD2-1DFF8BBFB84E}" type="pres">
      <dgm:prSet presAssocID="{964ED21A-9C29-4313-BE76-556A654B8F9E}" presName="tx1" presStyleLbl="revTx" presStyleIdx="0" presStyleCnt="11" custScaleX="308485"/>
      <dgm:spPr/>
    </dgm:pt>
    <dgm:pt modelId="{7C9ADA34-7919-492F-A48F-058029EF74C6}" type="pres">
      <dgm:prSet presAssocID="{964ED21A-9C29-4313-BE76-556A654B8F9E}" presName="vert1" presStyleCnt="0"/>
      <dgm:spPr/>
    </dgm:pt>
    <dgm:pt modelId="{2393082C-EE78-468A-AD09-B4E57C6C7BE0}" type="pres">
      <dgm:prSet presAssocID="{3EFE7972-2BEE-489B-94E9-54A3DE7B34D2}" presName="vertSpace2a" presStyleCnt="0"/>
      <dgm:spPr/>
    </dgm:pt>
    <dgm:pt modelId="{8FE0B1D3-1667-4744-8629-4FB05F6F47B8}" type="pres">
      <dgm:prSet presAssocID="{3EFE7972-2BEE-489B-94E9-54A3DE7B34D2}" presName="horz2" presStyleCnt="0"/>
      <dgm:spPr/>
    </dgm:pt>
    <dgm:pt modelId="{6322473B-FB8A-48D6-BFA4-99A41BC89A9D}" type="pres">
      <dgm:prSet presAssocID="{3EFE7972-2BEE-489B-94E9-54A3DE7B34D2}" presName="horzSpace2" presStyleCnt="0"/>
      <dgm:spPr/>
    </dgm:pt>
    <dgm:pt modelId="{F4C6ABB4-FF02-4884-B8EA-B2065A1AE155}" type="pres">
      <dgm:prSet presAssocID="{3EFE7972-2BEE-489B-94E9-54A3DE7B34D2}" presName="tx2" presStyleLbl="revTx" presStyleIdx="1" presStyleCnt="11"/>
      <dgm:spPr/>
    </dgm:pt>
    <dgm:pt modelId="{90B1CEF4-FDC0-44F7-ADFD-34630C4F4845}" type="pres">
      <dgm:prSet presAssocID="{3EFE7972-2BEE-489B-94E9-54A3DE7B34D2}" presName="vert2" presStyleCnt="0"/>
      <dgm:spPr/>
    </dgm:pt>
    <dgm:pt modelId="{326981C4-AB9B-4CF6-B4E6-0BD527C720F3}" type="pres">
      <dgm:prSet presAssocID="{3EFE7972-2BEE-489B-94E9-54A3DE7B34D2}" presName="thinLine2b" presStyleLbl="callout" presStyleIdx="0" presStyleCnt="10"/>
      <dgm:spPr/>
    </dgm:pt>
    <dgm:pt modelId="{21EB9AA1-2034-4406-BAE5-96AEB1C64BFE}" type="pres">
      <dgm:prSet presAssocID="{3EFE7972-2BEE-489B-94E9-54A3DE7B34D2}" presName="vertSpace2b" presStyleCnt="0"/>
      <dgm:spPr/>
    </dgm:pt>
    <dgm:pt modelId="{5C279C49-2110-46C3-BE88-18CEE00FEB08}" type="pres">
      <dgm:prSet presAssocID="{085CF234-D70D-45EC-9EC8-9232ACA9DAB9}" presName="horz2" presStyleCnt="0"/>
      <dgm:spPr/>
    </dgm:pt>
    <dgm:pt modelId="{7267DF3A-B320-4C4B-A02B-26918264797C}" type="pres">
      <dgm:prSet presAssocID="{085CF234-D70D-45EC-9EC8-9232ACA9DAB9}" presName="horzSpace2" presStyleCnt="0"/>
      <dgm:spPr/>
    </dgm:pt>
    <dgm:pt modelId="{4A40F8B8-50BB-4062-9B1F-4F69E3F44DCA}" type="pres">
      <dgm:prSet presAssocID="{085CF234-D70D-45EC-9EC8-9232ACA9DAB9}" presName="tx2" presStyleLbl="revTx" presStyleIdx="2" presStyleCnt="11"/>
      <dgm:spPr/>
    </dgm:pt>
    <dgm:pt modelId="{CC9F3C90-BF69-4B4C-99D6-5F842ECDED81}" type="pres">
      <dgm:prSet presAssocID="{085CF234-D70D-45EC-9EC8-9232ACA9DAB9}" presName="vert2" presStyleCnt="0"/>
      <dgm:spPr/>
    </dgm:pt>
    <dgm:pt modelId="{34287D6E-5692-4878-8679-2BDE65A243B8}" type="pres">
      <dgm:prSet presAssocID="{085CF234-D70D-45EC-9EC8-9232ACA9DAB9}" presName="thinLine2b" presStyleLbl="callout" presStyleIdx="1" presStyleCnt="10"/>
      <dgm:spPr/>
    </dgm:pt>
    <dgm:pt modelId="{2A7545BB-3DCB-4EF2-A303-AC7D2F430C9D}" type="pres">
      <dgm:prSet presAssocID="{085CF234-D70D-45EC-9EC8-9232ACA9DAB9}" presName="vertSpace2b" presStyleCnt="0"/>
      <dgm:spPr/>
    </dgm:pt>
    <dgm:pt modelId="{02E51B90-7097-4B2D-BD91-AFD8D51B16BB}" type="pres">
      <dgm:prSet presAssocID="{B0A9596C-48A1-488B-AE82-86E7E388514C}" presName="horz2" presStyleCnt="0"/>
      <dgm:spPr/>
    </dgm:pt>
    <dgm:pt modelId="{EC57F1B0-498D-46AE-A98E-BDE4A7842239}" type="pres">
      <dgm:prSet presAssocID="{B0A9596C-48A1-488B-AE82-86E7E388514C}" presName="horzSpace2" presStyleCnt="0"/>
      <dgm:spPr/>
    </dgm:pt>
    <dgm:pt modelId="{F14B5387-CEB5-4370-B325-050F4EDF325E}" type="pres">
      <dgm:prSet presAssocID="{B0A9596C-48A1-488B-AE82-86E7E388514C}" presName="tx2" presStyleLbl="revTx" presStyleIdx="3" presStyleCnt="11"/>
      <dgm:spPr/>
    </dgm:pt>
    <dgm:pt modelId="{21B87379-DDE4-4C3F-9DC6-572A41D9F855}" type="pres">
      <dgm:prSet presAssocID="{B0A9596C-48A1-488B-AE82-86E7E388514C}" presName="vert2" presStyleCnt="0"/>
      <dgm:spPr/>
    </dgm:pt>
    <dgm:pt modelId="{0F7020AE-5486-47F3-A8BA-A16ED5C2AF72}" type="pres">
      <dgm:prSet presAssocID="{B0A9596C-48A1-488B-AE82-86E7E388514C}" presName="thinLine2b" presStyleLbl="callout" presStyleIdx="2" presStyleCnt="10"/>
      <dgm:spPr/>
    </dgm:pt>
    <dgm:pt modelId="{BB5CD44E-5172-43D5-B67E-E82BBB236392}" type="pres">
      <dgm:prSet presAssocID="{B0A9596C-48A1-488B-AE82-86E7E388514C}" presName="vertSpace2b" presStyleCnt="0"/>
      <dgm:spPr/>
    </dgm:pt>
    <dgm:pt modelId="{8CFEDB06-B9C2-4314-8AB5-7074D7CEDB8C}" type="pres">
      <dgm:prSet presAssocID="{4BAB931D-DA98-4D0B-A0F0-E3FF74492697}" presName="horz2" presStyleCnt="0"/>
      <dgm:spPr/>
    </dgm:pt>
    <dgm:pt modelId="{C22E7594-B5BB-4EDA-9EFA-156586E85450}" type="pres">
      <dgm:prSet presAssocID="{4BAB931D-DA98-4D0B-A0F0-E3FF74492697}" presName="horzSpace2" presStyleCnt="0"/>
      <dgm:spPr/>
    </dgm:pt>
    <dgm:pt modelId="{91F832E3-A6AE-418E-B196-48C63AE5473B}" type="pres">
      <dgm:prSet presAssocID="{4BAB931D-DA98-4D0B-A0F0-E3FF74492697}" presName="tx2" presStyleLbl="revTx" presStyleIdx="4" presStyleCnt="11"/>
      <dgm:spPr/>
    </dgm:pt>
    <dgm:pt modelId="{DA3C7C62-F46D-408F-8227-3A81DDBCC374}" type="pres">
      <dgm:prSet presAssocID="{4BAB931D-DA98-4D0B-A0F0-E3FF74492697}" presName="vert2" presStyleCnt="0"/>
      <dgm:spPr/>
    </dgm:pt>
    <dgm:pt modelId="{6EC93678-D7FA-4BDE-BFEC-017B46A44850}" type="pres">
      <dgm:prSet presAssocID="{4BAB931D-DA98-4D0B-A0F0-E3FF74492697}" presName="thinLine2b" presStyleLbl="callout" presStyleIdx="3" presStyleCnt="10"/>
      <dgm:spPr/>
    </dgm:pt>
    <dgm:pt modelId="{D04224F8-9124-4545-9168-1AC5AAF5F3F6}" type="pres">
      <dgm:prSet presAssocID="{4BAB931D-DA98-4D0B-A0F0-E3FF74492697}" presName="vertSpace2b" presStyleCnt="0"/>
      <dgm:spPr/>
    </dgm:pt>
    <dgm:pt modelId="{27C3037D-AC5E-4EAE-8589-15DCF645C302}" type="pres">
      <dgm:prSet presAssocID="{DAFDD0CA-CB06-4EF3-9D6E-69D1A1955B63}" presName="horz2" presStyleCnt="0"/>
      <dgm:spPr/>
    </dgm:pt>
    <dgm:pt modelId="{41A8E4D5-1771-4A42-89D7-BFE73DA850E0}" type="pres">
      <dgm:prSet presAssocID="{DAFDD0CA-CB06-4EF3-9D6E-69D1A1955B63}" presName="horzSpace2" presStyleCnt="0"/>
      <dgm:spPr/>
    </dgm:pt>
    <dgm:pt modelId="{967E97AB-F842-4D5A-9452-E21BA9EE2D65}" type="pres">
      <dgm:prSet presAssocID="{DAFDD0CA-CB06-4EF3-9D6E-69D1A1955B63}" presName="tx2" presStyleLbl="revTx" presStyleIdx="5" presStyleCnt="11"/>
      <dgm:spPr/>
    </dgm:pt>
    <dgm:pt modelId="{2ABC47C6-AA18-4D36-B622-21FA44D21B5B}" type="pres">
      <dgm:prSet presAssocID="{DAFDD0CA-CB06-4EF3-9D6E-69D1A1955B63}" presName="vert2" presStyleCnt="0"/>
      <dgm:spPr/>
    </dgm:pt>
    <dgm:pt modelId="{1F3C228F-EE75-40EA-83DA-3CA614AA12E3}" type="pres">
      <dgm:prSet presAssocID="{DAFDD0CA-CB06-4EF3-9D6E-69D1A1955B63}" presName="thinLine2b" presStyleLbl="callout" presStyleIdx="4" presStyleCnt="10"/>
      <dgm:spPr/>
    </dgm:pt>
    <dgm:pt modelId="{4A6F5722-3CC5-472B-BE94-7765730882ED}" type="pres">
      <dgm:prSet presAssocID="{DAFDD0CA-CB06-4EF3-9D6E-69D1A1955B63}" presName="vertSpace2b" presStyleCnt="0"/>
      <dgm:spPr/>
    </dgm:pt>
    <dgm:pt modelId="{30311411-5C57-4307-AE3C-0DD2EF6A7E5F}" type="pres">
      <dgm:prSet presAssocID="{54116EBF-E09C-491C-95A1-022168E8FDAA}" presName="horz2" presStyleCnt="0"/>
      <dgm:spPr/>
    </dgm:pt>
    <dgm:pt modelId="{2C44A762-9922-4D7A-91C5-1F8E95B02436}" type="pres">
      <dgm:prSet presAssocID="{54116EBF-E09C-491C-95A1-022168E8FDAA}" presName="horzSpace2" presStyleCnt="0"/>
      <dgm:spPr/>
    </dgm:pt>
    <dgm:pt modelId="{6102C7BD-2DA0-46D3-9198-34CE7C722DFC}" type="pres">
      <dgm:prSet presAssocID="{54116EBF-E09C-491C-95A1-022168E8FDAA}" presName="tx2" presStyleLbl="revTx" presStyleIdx="6" presStyleCnt="11"/>
      <dgm:spPr/>
    </dgm:pt>
    <dgm:pt modelId="{A2D64316-3936-4F6A-AFB2-0F084F088848}" type="pres">
      <dgm:prSet presAssocID="{54116EBF-E09C-491C-95A1-022168E8FDAA}" presName="vert2" presStyleCnt="0"/>
      <dgm:spPr/>
    </dgm:pt>
    <dgm:pt modelId="{156B2DF6-87FE-4B43-BDC9-83AA5D1529C0}" type="pres">
      <dgm:prSet presAssocID="{54116EBF-E09C-491C-95A1-022168E8FDAA}" presName="thinLine2b" presStyleLbl="callout" presStyleIdx="5" presStyleCnt="10"/>
      <dgm:spPr/>
    </dgm:pt>
    <dgm:pt modelId="{901B0863-4046-4D18-B633-290ACA52C8CD}" type="pres">
      <dgm:prSet presAssocID="{54116EBF-E09C-491C-95A1-022168E8FDAA}" presName="vertSpace2b" presStyleCnt="0"/>
      <dgm:spPr/>
    </dgm:pt>
    <dgm:pt modelId="{178A6E45-3D7F-468C-82A3-3FF8841947E0}" type="pres">
      <dgm:prSet presAssocID="{117CA15D-70CB-4EC3-A6BD-CA79FD52A499}" presName="horz2" presStyleCnt="0"/>
      <dgm:spPr/>
    </dgm:pt>
    <dgm:pt modelId="{1A4577DC-681D-4173-A0E1-622E699DA69E}" type="pres">
      <dgm:prSet presAssocID="{117CA15D-70CB-4EC3-A6BD-CA79FD52A499}" presName="horzSpace2" presStyleCnt="0"/>
      <dgm:spPr/>
    </dgm:pt>
    <dgm:pt modelId="{7E538091-6966-4C18-BF16-B93683D55745}" type="pres">
      <dgm:prSet presAssocID="{117CA15D-70CB-4EC3-A6BD-CA79FD52A499}" presName="tx2" presStyleLbl="revTx" presStyleIdx="7" presStyleCnt="11"/>
      <dgm:spPr/>
    </dgm:pt>
    <dgm:pt modelId="{AF5DAAB8-3BC5-4B15-8BD9-B1E5A3C8F2FC}" type="pres">
      <dgm:prSet presAssocID="{117CA15D-70CB-4EC3-A6BD-CA79FD52A499}" presName="vert2" presStyleCnt="0"/>
      <dgm:spPr/>
    </dgm:pt>
    <dgm:pt modelId="{E3F35391-9326-4172-970C-C14975533D67}" type="pres">
      <dgm:prSet presAssocID="{117CA15D-70CB-4EC3-A6BD-CA79FD52A499}" presName="thinLine2b" presStyleLbl="callout" presStyleIdx="6" presStyleCnt="10"/>
      <dgm:spPr/>
    </dgm:pt>
    <dgm:pt modelId="{5DCD11AA-5482-49AA-A886-005842E04923}" type="pres">
      <dgm:prSet presAssocID="{117CA15D-70CB-4EC3-A6BD-CA79FD52A499}" presName="vertSpace2b" presStyleCnt="0"/>
      <dgm:spPr/>
    </dgm:pt>
    <dgm:pt modelId="{DD0BB3C2-5D5C-4675-9641-F2A594BC1028}" type="pres">
      <dgm:prSet presAssocID="{2E8FBF56-A3CD-4BBE-95F4-980D30DF8B27}" presName="horz2" presStyleCnt="0"/>
      <dgm:spPr/>
    </dgm:pt>
    <dgm:pt modelId="{AAA36C03-2F68-4A0A-8D12-64DEC75B2796}" type="pres">
      <dgm:prSet presAssocID="{2E8FBF56-A3CD-4BBE-95F4-980D30DF8B27}" presName="horzSpace2" presStyleCnt="0"/>
      <dgm:spPr/>
    </dgm:pt>
    <dgm:pt modelId="{AA321DF4-6C07-4D1E-B08A-15B272CB0696}" type="pres">
      <dgm:prSet presAssocID="{2E8FBF56-A3CD-4BBE-95F4-980D30DF8B27}" presName="tx2" presStyleLbl="revTx" presStyleIdx="8" presStyleCnt="11"/>
      <dgm:spPr/>
    </dgm:pt>
    <dgm:pt modelId="{E2A10DF3-3558-4CFD-A84F-9D39A611AB68}" type="pres">
      <dgm:prSet presAssocID="{2E8FBF56-A3CD-4BBE-95F4-980D30DF8B27}" presName="vert2" presStyleCnt="0"/>
      <dgm:spPr/>
    </dgm:pt>
    <dgm:pt modelId="{350204FE-B972-41B1-9807-89E122A405E0}" type="pres">
      <dgm:prSet presAssocID="{2E8FBF56-A3CD-4BBE-95F4-980D30DF8B27}" presName="thinLine2b" presStyleLbl="callout" presStyleIdx="7" presStyleCnt="10"/>
      <dgm:spPr/>
    </dgm:pt>
    <dgm:pt modelId="{09217329-0341-4413-8059-5C7822A29656}" type="pres">
      <dgm:prSet presAssocID="{2E8FBF56-A3CD-4BBE-95F4-980D30DF8B27}" presName="vertSpace2b" presStyleCnt="0"/>
      <dgm:spPr/>
    </dgm:pt>
    <dgm:pt modelId="{B5EEE6DA-9160-4B75-B2DE-92C8425D6D6F}" type="pres">
      <dgm:prSet presAssocID="{075B55A1-8C12-49E9-8B3C-9DD29BCDAB2B}" presName="horz2" presStyleCnt="0"/>
      <dgm:spPr/>
    </dgm:pt>
    <dgm:pt modelId="{A31F35A4-C2E6-479E-8E06-053E5F39513A}" type="pres">
      <dgm:prSet presAssocID="{075B55A1-8C12-49E9-8B3C-9DD29BCDAB2B}" presName="horzSpace2" presStyleCnt="0"/>
      <dgm:spPr/>
    </dgm:pt>
    <dgm:pt modelId="{19E0E32C-A473-4B90-939E-164CF2FE5F3A}" type="pres">
      <dgm:prSet presAssocID="{075B55A1-8C12-49E9-8B3C-9DD29BCDAB2B}" presName="tx2" presStyleLbl="revTx" presStyleIdx="9" presStyleCnt="11"/>
      <dgm:spPr/>
    </dgm:pt>
    <dgm:pt modelId="{11D565A7-E996-4DDF-BD67-D093F58E8B28}" type="pres">
      <dgm:prSet presAssocID="{075B55A1-8C12-49E9-8B3C-9DD29BCDAB2B}" presName="vert2" presStyleCnt="0"/>
      <dgm:spPr/>
    </dgm:pt>
    <dgm:pt modelId="{B22BD9D6-D0C1-4230-9F0A-B526B2F696E3}" type="pres">
      <dgm:prSet presAssocID="{075B55A1-8C12-49E9-8B3C-9DD29BCDAB2B}" presName="thinLine2b" presStyleLbl="callout" presStyleIdx="8" presStyleCnt="10"/>
      <dgm:spPr/>
    </dgm:pt>
    <dgm:pt modelId="{3ACB3398-C280-4B1B-B557-DCAACC8DC5EA}" type="pres">
      <dgm:prSet presAssocID="{075B55A1-8C12-49E9-8B3C-9DD29BCDAB2B}" presName="vertSpace2b" presStyleCnt="0"/>
      <dgm:spPr/>
    </dgm:pt>
    <dgm:pt modelId="{9C44648E-F353-42F6-8710-EB4A634F2042}" type="pres">
      <dgm:prSet presAssocID="{C5CBA21C-A90D-4FE2-94A9-810C3062B973}" presName="horz2" presStyleCnt="0"/>
      <dgm:spPr/>
    </dgm:pt>
    <dgm:pt modelId="{EED32E0C-EBB4-41C7-824E-34E20124C6D7}" type="pres">
      <dgm:prSet presAssocID="{C5CBA21C-A90D-4FE2-94A9-810C3062B973}" presName="horzSpace2" presStyleCnt="0"/>
      <dgm:spPr/>
    </dgm:pt>
    <dgm:pt modelId="{6A4AE1C6-8E3C-4A7D-A4B9-855869C99873}" type="pres">
      <dgm:prSet presAssocID="{C5CBA21C-A90D-4FE2-94A9-810C3062B973}" presName="tx2" presStyleLbl="revTx" presStyleIdx="10" presStyleCnt="11"/>
      <dgm:spPr/>
    </dgm:pt>
    <dgm:pt modelId="{2DEF51BB-DB8A-43EA-9DC9-D6FFD3FDB1A0}" type="pres">
      <dgm:prSet presAssocID="{C5CBA21C-A90D-4FE2-94A9-810C3062B973}" presName="vert2" presStyleCnt="0"/>
      <dgm:spPr/>
    </dgm:pt>
    <dgm:pt modelId="{73349429-89EC-4C72-B8EA-059083A18B86}" type="pres">
      <dgm:prSet presAssocID="{C5CBA21C-A90D-4FE2-94A9-810C3062B973}" presName="thinLine2b" presStyleLbl="callout" presStyleIdx="9" presStyleCnt="10"/>
      <dgm:spPr/>
    </dgm:pt>
    <dgm:pt modelId="{59E641D7-C8F4-4890-8D88-B12CA0505844}" type="pres">
      <dgm:prSet presAssocID="{C5CBA21C-A90D-4FE2-94A9-810C3062B973}" presName="vertSpace2b" presStyleCnt="0"/>
      <dgm:spPr/>
    </dgm:pt>
  </dgm:ptLst>
  <dgm:cxnLst>
    <dgm:cxn modelId="{18648114-E3DE-47C4-83FC-632AE27DECEE}" type="presOf" srcId="{B0A9596C-48A1-488B-AE82-86E7E388514C}" destId="{F14B5387-CEB5-4370-B325-050F4EDF325E}" srcOrd="0" destOrd="0" presId="urn:microsoft.com/office/officeart/2008/layout/LinedList"/>
    <dgm:cxn modelId="{77BB092D-352B-448C-83C6-17B0BDB522C1}" type="presOf" srcId="{117CA15D-70CB-4EC3-A6BD-CA79FD52A499}" destId="{7E538091-6966-4C18-BF16-B93683D55745}" srcOrd="0" destOrd="0" presId="urn:microsoft.com/office/officeart/2008/layout/LinedList"/>
    <dgm:cxn modelId="{C07CD430-F611-4530-B185-3416CEEBAAB8}" type="presOf" srcId="{54116EBF-E09C-491C-95A1-022168E8FDAA}" destId="{6102C7BD-2DA0-46D3-9198-34CE7C722DFC}" srcOrd="0" destOrd="0" presId="urn:microsoft.com/office/officeart/2008/layout/LinedList"/>
    <dgm:cxn modelId="{68C9DC4C-CFCB-4955-BCB6-398980949D16}" type="presOf" srcId="{3EFE7972-2BEE-489B-94E9-54A3DE7B34D2}" destId="{F4C6ABB4-FF02-4884-B8EA-B2065A1AE155}" srcOrd="0" destOrd="0" presId="urn:microsoft.com/office/officeart/2008/layout/LinedList"/>
    <dgm:cxn modelId="{AA951A4E-80E0-4069-9EA4-B071090A4330}" srcId="{964ED21A-9C29-4313-BE76-556A654B8F9E}" destId="{085CF234-D70D-45EC-9EC8-9232ACA9DAB9}" srcOrd="1" destOrd="0" parTransId="{5804EF31-10E3-48B1-9CC2-5AC2DB726876}" sibTransId="{D40C53E1-EAED-40C5-8B21-F5D21619CD46}"/>
    <dgm:cxn modelId="{FE076F52-1970-4A16-A29E-72E0A8041900}" srcId="{964ED21A-9C29-4313-BE76-556A654B8F9E}" destId="{3EFE7972-2BEE-489B-94E9-54A3DE7B34D2}" srcOrd="0" destOrd="0" parTransId="{6D67647B-D168-474B-96F8-FFA98642B868}" sibTransId="{4AF24D78-EB19-4958-81D3-1F9D06FFB788}"/>
    <dgm:cxn modelId="{05CFC162-38C2-46F1-A1C6-9B09308AB06C}" srcId="{964ED21A-9C29-4313-BE76-556A654B8F9E}" destId="{54116EBF-E09C-491C-95A1-022168E8FDAA}" srcOrd="5" destOrd="0" parTransId="{CE495442-0BB8-42F0-80C4-57AB0504E44A}" sibTransId="{31E048EF-5E4A-4B10-8FB1-D100916C953D}"/>
    <dgm:cxn modelId="{53F37865-8E95-4F17-B12F-B7181985D017}" srcId="{964ED21A-9C29-4313-BE76-556A654B8F9E}" destId="{117CA15D-70CB-4EC3-A6BD-CA79FD52A499}" srcOrd="6" destOrd="0" parTransId="{A2AE92F9-3EC5-45C8-932C-875516CBDAF0}" sibTransId="{BA803894-9402-4EDA-814D-8905AA698EFD}"/>
    <dgm:cxn modelId="{A76FA368-9A09-4C58-B131-0DD8394B5843}" srcId="{597AACF7-4EF6-49DF-B6E0-549C441AA962}" destId="{964ED21A-9C29-4313-BE76-556A654B8F9E}" srcOrd="0" destOrd="0" parTransId="{48A526C7-3D40-4052-BF12-3426C76E11C5}" sibTransId="{975C6700-56FB-4E34-8B11-4A24BFCC27F0}"/>
    <dgm:cxn modelId="{6FE6AC98-D015-4A99-B369-8E1C7250E4DA}" type="presOf" srcId="{4BAB931D-DA98-4D0B-A0F0-E3FF74492697}" destId="{91F832E3-A6AE-418E-B196-48C63AE5473B}" srcOrd="0" destOrd="0" presId="urn:microsoft.com/office/officeart/2008/layout/LinedList"/>
    <dgm:cxn modelId="{47C10199-08BB-4A29-9CF4-0A28DA053C97}" type="presOf" srcId="{DAFDD0CA-CB06-4EF3-9D6E-69D1A1955B63}" destId="{967E97AB-F842-4D5A-9452-E21BA9EE2D65}" srcOrd="0" destOrd="0" presId="urn:microsoft.com/office/officeart/2008/layout/LinedList"/>
    <dgm:cxn modelId="{9B238999-A211-4C9E-8F94-0F25A499DEC4}" type="presOf" srcId="{085CF234-D70D-45EC-9EC8-9232ACA9DAB9}" destId="{4A40F8B8-50BB-4062-9B1F-4F69E3F44DCA}" srcOrd="0" destOrd="0" presId="urn:microsoft.com/office/officeart/2008/layout/LinedList"/>
    <dgm:cxn modelId="{BEF2E9A3-F346-43CD-8CD6-83F1E544ED53}" type="presOf" srcId="{597AACF7-4EF6-49DF-B6E0-549C441AA962}" destId="{CF456F3D-1D92-4ABA-ABF1-800A7DDE9549}" srcOrd="0" destOrd="0" presId="urn:microsoft.com/office/officeart/2008/layout/LinedList"/>
    <dgm:cxn modelId="{40BBDBB7-D1A3-421C-8C48-09D9DB92C274}" type="presOf" srcId="{964ED21A-9C29-4313-BE76-556A654B8F9E}" destId="{A82F48D9-F2FC-4542-8AD2-1DFF8BBFB84E}" srcOrd="0" destOrd="0" presId="urn:microsoft.com/office/officeart/2008/layout/LinedList"/>
    <dgm:cxn modelId="{F0FA9ACB-472B-4E99-81CE-2CCB8485E622}" srcId="{964ED21A-9C29-4313-BE76-556A654B8F9E}" destId="{4BAB931D-DA98-4D0B-A0F0-E3FF74492697}" srcOrd="3" destOrd="0" parTransId="{6BF7CF7D-37AA-4429-A9BD-B6F2343C2F00}" sibTransId="{C5A75A3B-7ED6-4129-9CD5-12EC4CBB0210}"/>
    <dgm:cxn modelId="{6CA8C6CB-BFF3-4ACE-BE08-01213B29B2DE}" srcId="{964ED21A-9C29-4313-BE76-556A654B8F9E}" destId="{075B55A1-8C12-49E9-8B3C-9DD29BCDAB2B}" srcOrd="8" destOrd="0" parTransId="{75F9693A-8B71-42FF-95B7-99BC47AF3CD6}" sibTransId="{E7B0DD06-9D6F-4A62-B81A-40AF65F4CC74}"/>
    <dgm:cxn modelId="{D55314D7-ED29-4672-89E4-7D50A80D504D}" type="presOf" srcId="{075B55A1-8C12-49E9-8B3C-9DD29BCDAB2B}" destId="{19E0E32C-A473-4B90-939E-164CF2FE5F3A}" srcOrd="0" destOrd="0" presId="urn:microsoft.com/office/officeart/2008/layout/LinedList"/>
    <dgm:cxn modelId="{C769F6DF-A3FE-4EDC-9199-A05D95A128C6}" type="presOf" srcId="{C5CBA21C-A90D-4FE2-94A9-810C3062B973}" destId="{6A4AE1C6-8E3C-4A7D-A4B9-855869C99873}" srcOrd="0" destOrd="0" presId="urn:microsoft.com/office/officeart/2008/layout/LinedList"/>
    <dgm:cxn modelId="{4B8B64E6-4FBD-434A-AC5F-661734762E67}" srcId="{964ED21A-9C29-4313-BE76-556A654B8F9E}" destId="{2E8FBF56-A3CD-4BBE-95F4-980D30DF8B27}" srcOrd="7" destOrd="0" parTransId="{6B501298-C266-419D-B6FA-8DCDD6BCD7B4}" sibTransId="{3E341D04-9BCE-4161-8841-136D98CE5C7C}"/>
    <dgm:cxn modelId="{D64EC1E7-D092-4248-ADD2-EE28F8D05BEC}" srcId="{964ED21A-9C29-4313-BE76-556A654B8F9E}" destId="{DAFDD0CA-CB06-4EF3-9D6E-69D1A1955B63}" srcOrd="4" destOrd="0" parTransId="{9402E432-CB24-4453-A59E-16DAA8AA75A1}" sibTransId="{795929FA-380D-4E2D-88F9-D435A2CBC922}"/>
    <dgm:cxn modelId="{E74BEBE8-D714-4B07-9A35-8FCDBD16FDD9}" type="presOf" srcId="{2E8FBF56-A3CD-4BBE-95F4-980D30DF8B27}" destId="{AA321DF4-6C07-4D1E-B08A-15B272CB0696}" srcOrd="0" destOrd="0" presId="urn:microsoft.com/office/officeart/2008/layout/LinedList"/>
    <dgm:cxn modelId="{9E2E34F0-84C5-41E5-8923-2D689BFDF2F7}" srcId="{964ED21A-9C29-4313-BE76-556A654B8F9E}" destId="{B0A9596C-48A1-488B-AE82-86E7E388514C}" srcOrd="2" destOrd="0" parTransId="{1568EB1C-E86B-447E-B83C-B871B5557537}" sibTransId="{11B56F77-C729-4A6E-9E85-93375822B7CA}"/>
    <dgm:cxn modelId="{1D0D5DFA-4109-434F-94AF-9A5847C37DA0}" srcId="{964ED21A-9C29-4313-BE76-556A654B8F9E}" destId="{C5CBA21C-A90D-4FE2-94A9-810C3062B973}" srcOrd="9" destOrd="0" parTransId="{3B598C4C-E812-4185-A0E9-7E5B931AE83A}" sibTransId="{9CE21AFC-AC89-4E66-816F-8F11E95C38A2}"/>
    <dgm:cxn modelId="{685BACAD-2414-4399-BAAF-9FF0BCBA2E7D}" type="presParOf" srcId="{CF456F3D-1D92-4ABA-ABF1-800A7DDE9549}" destId="{2BE368BA-5AF3-4FEC-B7F6-5F62667896F0}" srcOrd="0" destOrd="0" presId="urn:microsoft.com/office/officeart/2008/layout/LinedList"/>
    <dgm:cxn modelId="{3721DAA4-4B0B-48D1-A758-4A8F86DAA1D9}" type="presParOf" srcId="{CF456F3D-1D92-4ABA-ABF1-800A7DDE9549}" destId="{E5B686F6-069D-406F-8418-4F5E5097A17E}" srcOrd="1" destOrd="0" presId="urn:microsoft.com/office/officeart/2008/layout/LinedList"/>
    <dgm:cxn modelId="{87200637-EBD0-454D-86C7-DE7B1263A54F}" type="presParOf" srcId="{E5B686F6-069D-406F-8418-4F5E5097A17E}" destId="{A82F48D9-F2FC-4542-8AD2-1DFF8BBFB84E}" srcOrd="0" destOrd="0" presId="urn:microsoft.com/office/officeart/2008/layout/LinedList"/>
    <dgm:cxn modelId="{1115F5D0-44F4-447D-AFA4-CC7E65358EDA}" type="presParOf" srcId="{E5B686F6-069D-406F-8418-4F5E5097A17E}" destId="{7C9ADA34-7919-492F-A48F-058029EF74C6}" srcOrd="1" destOrd="0" presId="urn:microsoft.com/office/officeart/2008/layout/LinedList"/>
    <dgm:cxn modelId="{3265CE79-57BB-46C0-BC49-3808585791D9}" type="presParOf" srcId="{7C9ADA34-7919-492F-A48F-058029EF74C6}" destId="{2393082C-EE78-468A-AD09-B4E57C6C7BE0}" srcOrd="0" destOrd="0" presId="urn:microsoft.com/office/officeart/2008/layout/LinedList"/>
    <dgm:cxn modelId="{3934BEB5-3A33-4672-9B71-19F386CD7058}" type="presParOf" srcId="{7C9ADA34-7919-492F-A48F-058029EF74C6}" destId="{8FE0B1D3-1667-4744-8629-4FB05F6F47B8}" srcOrd="1" destOrd="0" presId="urn:microsoft.com/office/officeart/2008/layout/LinedList"/>
    <dgm:cxn modelId="{5D5F8B6C-5A53-4406-8C88-DF35FDDB543B}" type="presParOf" srcId="{8FE0B1D3-1667-4744-8629-4FB05F6F47B8}" destId="{6322473B-FB8A-48D6-BFA4-99A41BC89A9D}" srcOrd="0" destOrd="0" presId="urn:microsoft.com/office/officeart/2008/layout/LinedList"/>
    <dgm:cxn modelId="{2ED48997-5C7D-4E4B-AC75-A09D9CAA91A6}" type="presParOf" srcId="{8FE0B1D3-1667-4744-8629-4FB05F6F47B8}" destId="{F4C6ABB4-FF02-4884-B8EA-B2065A1AE155}" srcOrd="1" destOrd="0" presId="urn:microsoft.com/office/officeart/2008/layout/LinedList"/>
    <dgm:cxn modelId="{12082745-4D9D-43F0-AC77-981C3F0B6546}" type="presParOf" srcId="{8FE0B1D3-1667-4744-8629-4FB05F6F47B8}" destId="{90B1CEF4-FDC0-44F7-ADFD-34630C4F4845}" srcOrd="2" destOrd="0" presId="urn:microsoft.com/office/officeart/2008/layout/LinedList"/>
    <dgm:cxn modelId="{37E25903-76DA-40DE-B376-255E8C00615C}" type="presParOf" srcId="{7C9ADA34-7919-492F-A48F-058029EF74C6}" destId="{326981C4-AB9B-4CF6-B4E6-0BD527C720F3}" srcOrd="2" destOrd="0" presId="urn:microsoft.com/office/officeart/2008/layout/LinedList"/>
    <dgm:cxn modelId="{03E5679D-1F60-4A7D-AA59-44B5E3C5AD6D}" type="presParOf" srcId="{7C9ADA34-7919-492F-A48F-058029EF74C6}" destId="{21EB9AA1-2034-4406-BAE5-96AEB1C64BFE}" srcOrd="3" destOrd="0" presId="urn:microsoft.com/office/officeart/2008/layout/LinedList"/>
    <dgm:cxn modelId="{0DB64740-DE94-4D24-BEA3-D05B3E5AE874}" type="presParOf" srcId="{7C9ADA34-7919-492F-A48F-058029EF74C6}" destId="{5C279C49-2110-46C3-BE88-18CEE00FEB08}" srcOrd="4" destOrd="0" presId="urn:microsoft.com/office/officeart/2008/layout/LinedList"/>
    <dgm:cxn modelId="{D87145A4-CF4F-4B75-87CF-8A028CB011C5}" type="presParOf" srcId="{5C279C49-2110-46C3-BE88-18CEE00FEB08}" destId="{7267DF3A-B320-4C4B-A02B-26918264797C}" srcOrd="0" destOrd="0" presId="urn:microsoft.com/office/officeart/2008/layout/LinedList"/>
    <dgm:cxn modelId="{29D6FFEB-3E96-40F7-876A-70777C6A6622}" type="presParOf" srcId="{5C279C49-2110-46C3-BE88-18CEE00FEB08}" destId="{4A40F8B8-50BB-4062-9B1F-4F69E3F44DCA}" srcOrd="1" destOrd="0" presId="urn:microsoft.com/office/officeart/2008/layout/LinedList"/>
    <dgm:cxn modelId="{3F71CE25-907A-4527-BD54-30F61DEF7FEB}" type="presParOf" srcId="{5C279C49-2110-46C3-BE88-18CEE00FEB08}" destId="{CC9F3C90-BF69-4B4C-99D6-5F842ECDED81}" srcOrd="2" destOrd="0" presId="urn:microsoft.com/office/officeart/2008/layout/LinedList"/>
    <dgm:cxn modelId="{24389F73-5FD6-4ACE-8BB5-E24524ECFC87}" type="presParOf" srcId="{7C9ADA34-7919-492F-A48F-058029EF74C6}" destId="{34287D6E-5692-4878-8679-2BDE65A243B8}" srcOrd="5" destOrd="0" presId="urn:microsoft.com/office/officeart/2008/layout/LinedList"/>
    <dgm:cxn modelId="{E17D14C6-41FC-4BA8-86A2-A766008567DA}" type="presParOf" srcId="{7C9ADA34-7919-492F-A48F-058029EF74C6}" destId="{2A7545BB-3DCB-4EF2-A303-AC7D2F430C9D}" srcOrd="6" destOrd="0" presId="urn:microsoft.com/office/officeart/2008/layout/LinedList"/>
    <dgm:cxn modelId="{C35D4D23-2DEC-4971-88A7-459D0E85505C}" type="presParOf" srcId="{7C9ADA34-7919-492F-A48F-058029EF74C6}" destId="{02E51B90-7097-4B2D-BD91-AFD8D51B16BB}" srcOrd="7" destOrd="0" presId="urn:microsoft.com/office/officeart/2008/layout/LinedList"/>
    <dgm:cxn modelId="{0CBEB649-C865-4B46-9694-2C611F931D6D}" type="presParOf" srcId="{02E51B90-7097-4B2D-BD91-AFD8D51B16BB}" destId="{EC57F1B0-498D-46AE-A98E-BDE4A7842239}" srcOrd="0" destOrd="0" presId="urn:microsoft.com/office/officeart/2008/layout/LinedList"/>
    <dgm:cxn modelId="{A1F1BCC0-73AC-480F-8AF6-7453E0ACB5BF}" type="presParOf" srcId="{02E51B90-7097-4B2D-BD91-AFD8D51B16BB}" destId="{F14B5387-CEB5-4370-B325-050F4EDF325E}" srcOrd="1" destOrd="0" presId="urn:microsoft.com/office/officeart/2008/layout/LinedList"/>
    <dgm:cxn modelId="{4D000EC4-A48C-443E-9154-2DCB7F0985EE}" type="presParOf" srcId="{02E51B90-7097-4B2D-BD91-AFD8D51B16BB}" destId="{21B87379-DDE4-4C3F-9DC6-572A41D9F855}" srcOrd="2" destOrd="0" presId="urn:microsoft.com/office/officeart/2008/layout/LinedList"/>
    <dgm:cxn modelId="{2F5442BE-339F-4BC3-8CB6-5E9258F35262}" type="presParOf" srcId="{7C9ADA34-7919-492F-A48F-058029EF74C6}" destId="{0F7020AE-5486-47F3-A8BA-A16ED5C2AF72}" srcOrd="8" destOrd="0" presId="urn:microsoft.com/office/officeart/2008/layout/LinedList"/>
    <dgm:cxn modelId="{CED1E541-EA75-450B-B899-B6572101127C}" type="presParOf" srcId="{7C9ADA34-7919-492F-A48F-058029EF74C6}" destId="{BB5CD44E-5172-43D5-B67E-E82BBB236392}" srcOrd="9" destOrd="0" presId="urn:microsoft.com/office/officeart/2008/layout/LinedList"/>
    <dgm:cxn modelId="{5901265E-48C7-4BC6-A94E-345FF1738E0D}" type="presParOf" srcId="{7C9ADA34-7919-492F-A48F-058029EF74C6}" destId="{8CFEDB06-B9C2-4314-8AB5-7074D7CEDB8C}" srcOrd="10" destOrd="0" presId="urn:microsoft.com/office/officeart/2008/layout/LinedList"/>
    <dgm:cxn modelId="{18BF106D-DBBD-4156-8F9D-2CC2324B7E3D}" type="presParOf" srcId="{8CFEDB06-B9C2-4314-8AB5-7074D7CEDB8C}" destId="{C22E7594-B5BB-4EDA-9EFA-156586E85450}" srcOrd="0" destOrd="0" presId="urn:microsoft.com/office/officeart/2008/layout/LinedList"/>
    <dgm:cxn modelId="{8A7D77D8-CD12-404D-8592-76919F58B94C}" type="presParOf" srcId="{8CFEDB06-B9C2-4314-8AB5-7074D7CEDB8C}" destId="{91F832E3-A6AE-418E-B196-48C63AE5473B}" srcOrd="1" destOrd="0" presId="urn:microsoft.com/office/officeart/2008/layout/LinedList"/>
    <dgm:cxn modelId="{457DF4B7-1690-4171-A9EB-11E157F1C2B9}" type="presParOf" srcId="{8CFEDB06-B9C2-4314-8AB5-7074D7CEDB8C}" destId="{DA3C7C62-F46D-408F-8227-3A81DDBCC374}" srcOrd="2" destOrd="0" presId="urn:microsoft.com/office/officeart/2008/layout/LinedList"/>
    <dgm:cxn modelId="{972A5A2F-9B35-4FEC-8831-A578F61B83EC}" type="presParOf" srcId="{7C9ADA34-7919-492F-A48F-058029EF74C6}" destId="{6EC93678-D7FA-4BDE-BFEC-017B46A44850}" srcOrd="11" destOrd="0" presId="urn:microsoft.com/office/officeart/2008/layout/LinedList"/>
    <dgm:cxn modelId="{B65D0E70-92A9-40ED-84EE-69F0E46C0F42}" type="presParOf" srcId="{7C9ADA34-7919-492F-A48F-058029EF74C6}" destId="{D04224F8-9124-4545-9168-1AC5AAF5F3F6}" srcOrd="12" destOrd="0" presId="urn:microsoft.com/office/officeart/2008/layout/LinedList"/>
    <dgm:cxn modelId="{8B124B7E-3963-432A-B85B-23FBD069AF80}" type="presParOf" srcId="{7C9ADA34-7919-492F-A48F-058029EF74C6}" destId="{27C3037D-AC5E-4EAE-8589-15DCF645C302}" srcOrd="13" destOrd="0" presId="urn:microsoft.com/office/officeart/2008/layout/LinedList"/>
    <dgm:cxn modelId="{01E86E12-53EC-4B01-A465-21F058CE339C}" type="presParOf" srcId="{27C3037D-AC5E-4EAE-8589-15DCF645C302}" destId="{41A8E4D5-1771-4A42-89D7-BFE73DA850E0}" srcOrd="0" destOrd="0" presId="urn:microsoft.com/office/officeart/2008/layout/LinedList"/>
    <dgm:cxn modelId="{763FCF9F-A8E2-405C-87A1-C5171FA5EB04}" type="presParOf" srcId="{27C3037D-AC5E-4EAE-8589-15DCF645C302}" destId="{967E97AB-F842-4D5A-9452-E21BA9EE2D65}" srcOrd="1" destOrd="0" presId="urn:microsoft.com/office/officeart/2008/layout/LinedList"/>
    <dgm:cxn modelId="{6687FA10-C33F-464B-8EBC-EC3EC6D72446}" type="presParOf" srcId="{27C3037D-AC5E-4EAE-8589-15DCF645C302}" destId="{2ABC47C6-AA18-4D36-B622-21FA44D21B5B}" srcOrd="2" destOrd="0" presId="urn:microsoft.com/office/officeart/2008/layout/LinedList"/>
    <dgm:cxn modelId="{10DAA874-6F3A-4AB7-84C9-3833FC4DE571}" type="presParOf" srcId="{7C9ADA34-7919-492F-A48F-058029EF74C6}" destId="{1F3C228F-EE75-40EA-83DA-3CA614AA12E3}" srcOrd="14" destOrd="0" presId="urn:microsoft.com/office/officeart/2008/layout/LinedList"/>
    <dgm:cxn modelId="{64C148FA-860B-4615-8910-66839F7664B3}" type="presParOf" srcId="{7C9ADA34-7919-492F-A48F-058029EF74C6}" destId="{4A6F5722-3CC5-472B-BE94-7765730882ED}" srcOrd="15" destOrd="0" presId="urn:microsoft.com/office/officeart/2008/layout/LinedList"/>
    <dgm:cxn modelId="{A858F35F-9E00-4950-8528-A2E80020D3B3}" type="presParOf" srcId="{7C9ADA34-7919-492F-A48F-058029EF74C6}" destId="{30311411-5C57-4307-AE3C-0DD2EF6A7E5F}" srcOrd="16" destOrd="0" presId="urn:microsoft.com/office/officeart/2008/layout/LinedList"/>
    <dgm:cxn modelId="{F69294A5-2CB9-4B29-A002-752137C5F18C}" type="presParOf" srcId="{30311411-5C57-4307-AE3C-0DD2EF6A7E5F}" destId="{2C44A762-9922-4D7A-91C5-1F8E95B02436}" srcOrd="0" destOrd="0" presId="urn:microsoft.com/office/officeart/2008/layout/LinedList"/>
    <dgm:cxn modelId="{F3182A54-FFAF-4D9B-8875-47AB348B3D72}" type="presParOf" srcId="{30311411-5C57-4307-AE3C-0DD2EF6A7E5F}" destId="{6102C7BD-2DA0-46D3-9198-34CE7C722DFC}" srcOrd="1" destOrd="0" presId="urn:microsoft.com/office/officeart/2008/layout/LinedList"/>
    <dgm:cxn modelId="{147B3052-F32C-49B0-8670-27D95E24A289}" type="presParOf" srcId="{30311411-5C57-4307-AE3C-0DD2EF6A7E5F}" destId="{A2D64316-3936-4F6A-AFB2-0F084F088848}" srcOrd="2" destOrd="0" presId="urn:microsoft.com/office/officeart/2008/layout/LinedList"/>
    <dgm:cxn modelId="{44FA2368-B2A6-433A-9CC6-F8091327E970}" type="presParOf" srcId="{7C9ADA34-7919-492F-A48F-058029EF74C6}" destId="{156B2DF6-87FE-4B43-BDC9-83AA5D1529C0}" srcOrd="17" destOrd="0" presId="urn:microsoft.com/office/officeart/2008/layout/LinedList"/>
    <dgm:cxn modelId="{87700B46-BF81-479D-A7F0-DCEAB047C296}" type="presParOf" srcId="{7C9ADA34-7919-492F-A48F-058029EF74C6}" destId="{901B0863-4046-4D18-B633-290ACA52C8CD}" srcOrd="18" destOrd="0" presId="urn:microsoft.com/office/officeart/2008/layout/LinedList"/>
    <dgm:cxn modelId="{5B690938-C9FE-4329-8262-501B6E046FCE}" type="presParOf" srcId="{7C9ADA34-7919-492F-A48F-058029EF74C6}" destId="{178A6E45-3D7F-468C-82A3-3FF8841947E0}" srcOrd="19" destOrd="0" presId="urn:microsoft.com/office/officeart/2008/layout/LinedList"/>
    <dgm:cxn modelId="{B7B36C5A-8AF2-4F46-AB52-F9A5ED0479E1}" type="presParOf" srcId="{178A6E45-3D7F-468C-82A3-3FF8841947E0}" destId="{1A4577DC-681D-4173-A0E1-622E699DA69E}" srcOrd="0" destOrd="0" presId="urn:microsoft.com/office/officeart/2008/layout/LinedList"/>
    <dgm:cxn modelId="{67477CE6-370C-47B9-BDDA-641D47313BF6}" type="presParOf" srcId="{178A6E45-3D7F-468C-82A3-3FF8841947E0}" destId="{7E538091-6966-4C18-BF16-B93683D55745}" srcOrd="1" destOrd="0" presId="urn:microsoft.com/office/officeart/2008/layout/LinedList"/>
    <dgm:cxn modelId="{63D72C1A-EEB8-4BCB-BCBA-5207BDFBA33C}" type="presParOf" srcId="{178A6E45-3D7F-468C-82A3-3FF8841947E0}" destId="{AF5DAAB8-3BC5-4B15-8BD9-B1E5A3C8F2FC}" srcOrd="2" destOrd="0" presId="urn:microsoft.com/office/officeart/2008/layout/LinedList"/>
    <dgm:cxn modelId="{58D96D22-5105-4768-8E60-A40B72EBE136}" type="presParOf" srcId="{7C9ADA34-7919-492F-A48F-058029EF74C6}" destId="{E3F35391-9326-4172-970C-C14975533D67}" srcOrd="20" destOrd="0" presId="urn:microsoft.com/office/officeart/2008/layout/LinedList"/>
    <dgm:cxn modelId="{5A1231B5-3F8D-430E-BEE4-ED5EA1996BF0}" type="presParOf" srcId="{7C9ADA34-7919-492F-A48F-058029EF74C6}" destId="{5DCD11AA-5482-49AA-A886-005842E04923}" srcOrd="21" destOrd="0" presId="urn:microsoft.com/office/officeart/2008/layout/LinedList"/>
    <dgm:cxn modelId="{575EAF2C-243B-43E3-9E9C-ECDB3D10BC8C}" type="presParOf" srcId="{7C9ADA34-7919-492F-A48F-058029EF74C6}" destId="{DD0BB3C2-5D5C-4675-9641-F2A594BC1028}" srcOrd="22" destOrd="0" presId="urn:microsoft.com/office/officeart/2008/layout/LinedList"/>
    <dgm:cxn modelId="{16D6DD45-EEE7-4E2D-B813-C2D3E46315B1}" type="presParOf" srcId="{DD0BB3C2-5D5C-4675-9641-F2A594BC1028}" destId="{AAA36C03-2F68-4A0A-8D12-64DEC75B2796}" srcOrd="0" destOrd="0" presId="urn:microsoft.com/office/officeart/2008/layout/LinedList"/>
    <dgm:cxn modelId="{67609563-3F5B-4CEA-A688-4E2724EF56EE}" type="presParOf" srcId="{DD0BB3C2-5D5C-4675-9641-F2A594BC1028}" destId="{AA321DF4-6C07-4D1E-B08A-15B272CB0696}" srcOrd="1" destOrd="0" presId="urn:microsoft.com/office/officeart/2008/layout/LinedList"/>
    <dgm:cxn modelId="{C2D252D4-FAA4-494E-81B4-97CB4788BCBD}" type="presParOf" srcId="{DD0BB3C2-5D5C-4675-9641-F2A594BC1028}" destId="{E2A10DF3-3558-4CFD-A84F-9D39A611AB68}" srcOrd="2" destOrd="0" presId="urn:microsoft.com/office/officeart/2008/layout/LinedList"/>
    <dgm:cxn modelId="{207370CC-9CEF-4E25-8173-8914802192B3}" type="presParOf" srcId="{7C9ADA34-7919-492F-A48F-058029EF74C6}" destId="{350204FE-B972-41B1-9807-89E122A405E0}" srcOrd="23" destOrd="0" presId="urn:microsoft.com/office/officeart/2008/layout/LinedList"/>
    <dgm:cxn modelId="{7864D916-10B7-4BDA-8362-A2AE2E5CFA64}" type="presParOf" srcId="{7C9ADA34-7919-492F-A48F-058029EF74C6}" destId="{09217329-0341-4413-8059-5C7822A29656}" srcOrd="24" destOrd="0" presId="urn:microsoft.com/office/officeart/2008/layout/LinedList"/>
    <dgm:cxn modelId="{85BC745E-2CC0-4BE0-A81D-059ADFF3BB54}" type="presParOf" srcId="{7C9ADA34-7919-492F-A48F-058029EF74C6}" destId="{B5EEE6DA-9160-4B75-B2DE-92C8425D6D6F}" srcOrd="25" destOrd="0" presId="urn:microsoft.com/office/officeart/2008/layout/LinedList"/>
    <dgm:cxn modelId="{23F8F3F9-ED37-45DC-90B6-003B3B25764F}" type="presParOf" srcId="{B5EEE6DA-9160-4B75-B2DE-92C8425D6D6F}" destId="{A31F35A4-C2E6-479E-8E06-053E5F39513A}" srcOrd="0" destOrd="0" presId="urn:microsoft.com/office/officeart/2008/layout/LinedList"/>
    <dgm:cxn modelId="{B72F24F5-6C53-42A6-AC3E-E4D8D7727B2F}" type="presParOf" srcId="{B5EEE6DA-9160-4B75-B2DE-92C8425D6D6F}" destId="{19E0E32C-A473-4B90-939E-164CF2FE5F3A}" srcOrd="1" destOrd="0" presId="urn:microsoft.com/office/officeart/2008/layout/LinedList"/>
    <dgm:cxn modelId="{1775D2CF-3823-48B6-B00F-D5D5F40AABAE}" type="presParOf" srcId="{B5EEE6DA-9160-4B75-B2DE-92C8425D6D6F}" destId="{11D565A7-E996-4DDF-BD67-D093F58E8B28}" srcOrd="2" destOrd="0" presId="urn:microsoft.com/office/officeart/2008/layout/LinedList"/>
    <dgm:cxn modelId="{86AF8FA1-3C25-4A27-B9D6-E014E26464DF}" type="presParOf" srcId="{7C9ADA34-7919-492F-A48F-058029EF74C6}" destId="{B22BD9D6-D0C1-4230-9F0A-B526B2F696E3}" srcOrd="26" destOrd="0" presId="urn:microsoft.com/office/officeart/2008/layout/LinedList"/>
    <dgm:cxn modelId="{9C0731DA-27E0-4708-923E-022F4540B28A}" type="presParOf" srcId="{7C9ADA34-7919-492F-A48F-058029EF74C6}" destId="{3ACB3398-C280-4B1B-B557-DCAACC8DC5EA}" srcOrd="27" destOrd="0" presId="urn:microsoft.com/office/officeart/2008/layout/LinedList"/>
    <dgm:cxn modelId="{D3A6BE78-26F9-4931-BEB4-8183F10AF476}" type="presParOf" srcId="{7C9ADA34-7919-492F-A48F-058029EF74C6}" destId="{9C44648E-F353-42F6-8710-EB4A634F2042}" srcOrd="28" destOrd="0" presId="urn:microsoft.com/office/officeart/2008/layout/LinedList"/>
    <dgm:cxn modelId="{3B03E068-AA20-4722-864C-40C068754522}" type="presParOf" srcId="{9C44648E-F353-42F6-8710-EB4A634F2042}" destId="{EED32E0C-EBB4-41C7-824E-34E20124C6D7}" srcOrd="0" destOrd="0" presId="urn:microsoft.com/office/officeart/2008/layout/LinedList"/>
    <dgm:cxn modelId="{5B17256E-4DBB-47B8-ADBC-A9657E03065C}" type="presParOf" srcId="{9C44648E-F353-42F6-8710-EB4A634F2042}" destId="{6A4AE1C6-8E3C-4A7D-A4B9-855869C99873}" srcOrd="1" destOrd="0" presId="urn:microsoft.com/office/officeart/2008/layout/LinedList"/>
    <dgm:cxn modelId="{03733CF2-227F-4BF4-AA43-8EC2A9C15666}" type="presParOf" srcId="{9C44648E-F353-42F6-8710-EB4A634F2042}" destId="{2DEF51BB-DB8A-43EA-9DC9-D6FFD3FDB1A0}" srcOrd="2" destOrd="0" presId="urn:microsoft.com/office/officeart/2008/layout/LinedList"/>
    <dgm:cxn modelId="{9B07BEE3-4E9C-4E0A-B111-FD442F3B785F}" type="presParOf" srcId="{7C9ADA34-7919-492F-A48F-058029EF74C6}" destId="{73349429-89EC-4C72-B8EA-059083A18B86}" srcOrd="29" destOrd="0" presId="urn:microsoft.com/office/officeart/2008/layout/LinedList"/>
    <dgm:cxn modelId="{2505E068-9B37-4538-930E-5E1EBAAA11CC}" type="presParOf" srcId="{7C9ADA34-7919-492F-A48F-058029EF74C6}" destId="{59E641D7-C8F4-4890-8D88-B12CA0505844}"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368BA-5AF3-4FEC-B7F6-5F62667896F0}">
      <dsp:nvSpPr>
        <dsp:cNvPr id="0" name=""/>
        <dsp:cNvSpPr/>
      </dsp:nvSpPr>
      <dsp:spPr>
        <a:xfrm>
          <a:off x="0" y="0"/>
          <a:ext cx="3771900" cy="0"/>
        </a:xfrm>
        <a:prstGeom prst="line">
          <a:avLst/>
        </a:prstGeom>
        <a:solidFill>
          <a:schemeClr val="accent2">
            <a:alpha val="9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F48D9-F2FC-4542-8AD2-1DFF8BBFB84E}">
      <dsp:nvSpPr>
        <dsp:cNvPr id="0" name=""/>
        <dsp:cNvSpPr/>
      </dsp:nvSpPr>
      <dsp:spPr>
        <a:xfrm>
          <a:off x="0" y="0"/>
          <a:ext cx="1640821" cy="3086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Committee</a:t>
          </a:r>
        </a:p>
      </dsp:txBody>
      <dsp:txXfrm>
        <a:off x="0" y="0"/>
        <a:ext cx="1640821" cy="3086099"/>
      </dsp:txXfrm>
    </dsp:sp>
    <dsp:sp modelId="{F4C6ABB4-FF02-4884-B8EA-B2065A1AE155}">
      <dsp:nvSpPr>
        <dsp:cNvPr id="0" name=""/>
        <dsp:cNvSpPr/>
      </dsp:nvSpPr>
      <dsp:spPr>
        <a:xfrm>
          <a:off x="1680714" y="14616"/>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&lt;person 1&gt;</a:t>
          </a:r>
        </a:p>
      </dsp:txBody>
      <dsp:txXfrm>
        <a:off x="1680714" y="14616"/>
        <a:ext cx="2087695" cy="292335"/>
      </dsp:txXfrm>
    </dsp:sp>
    <dsp:sp modelId="{326981C4-AB9B-4CF6-B4E6-0BD527C720F3}">
      <dsp:nvSpPr>
        <dsp:cNvPr id="0" name=""/>
        <dsp:cNvSpPr/>
      </dsp:nvSpPr>
      <dsp:spPr>
        <a:xfrm>
          <a:off x="1640821" y="306952"/>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40F8B8-50BB-4062-9B1F-4F69E3F44DCA}">
      <dsp:nvSpPr>
        <dsp:cNvPr id="0" name=""/>
        <dsp:cNvSpPr/>
      </dsp:nvSpPr>
      <dsp:spPr>
        <a:xfrm>
          <a:off x="1680714" y="321569"/>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&lt;person 2&gt;</a:t>
          </a:r>
        </a:p>
      </dsp:txBody>
      <dsp:txXfrm>
        <a:off x="1680714" y="321569"/>
        <a:ext cx="2087695" cy="292335"/>
      </dsp:txXfrm>
    </dsp:sp>
    <dsp:sp modelId="{34287D6E-5692-4878-8679-2BDE65A243B8}">
      <dsp:nvSpPr>
        <dsp:cNvPr id="0" name=""/>
        <dsp:cNvSpPr/>
      </dsp:nvSpPr>
      <dsp:spPr>
        <a:xfrm>
          <a:off x="1640821" y="613904"/>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B5387-CEB5-4370-B325-050F4EDF325E}">
      <dsp:nvSpPr>
        <dsp:cNvPr id="0" name=""/>
        <dsp:cNvSpPr/>
      </dsp:nvSpPr>
      <dsp:spPr>
        <a:xfrm>
          <a:off x="1680714" y="628521"/>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&lt;person</a:t>
          </a:r>
          <a:r>
            <a:rPr lang="en-US" sz="1300" kern="1200" baseline="0" dirty="0"/>
            <a:t> 3&gt;</a:t>
          </a:r>
          <a:endParaRPr lang="en-US" sz="1300" kern="1200" dirty="0"/>
        </a:p>
      </dsp:txBody>
      <dsp:txXfrm>
        <a:off x="1680714" y="628521"/>
        <a:ext cx="2087695" cy="292335"/>
      </dsp:txXfrm>
    </dsp:sp>
    <dsp:sp modelId="{0F7020AE-5486-47F3-A8BA-A16ED5C2AF72}">
      <dsp:nvSpPr>
        <dsp:cNvPr id="0" name=""/>
        <dsp:cNvSpPr/>
      </dsp:nvSpPr>
      <dsp:spPr>
        <a:xfrm>
          <a:off x="1640821" y="920857"/>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F832E3-A6AE-418E-B196-48C63AE5473B}">
      <dsp:nvSpPr>
        <dsp:cNvPr id="0" name=""/>
        <dsp:cNvSpPr/>
      </dsp:nvSpPr>
      <dsp:spPr>
        <a:xfrm>
          <a:off x="1680714" y="935474"/>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1680714" y="935474"/>
        <a:ext cx="2087695" cy="292335"/>
      </dsp:txXfrm>
    </dsp:sp>
    <dsp:sp modelId="{6EC93678-D7FA-4BDE-BFEC-017B46A44850}">
      <dsp:nvSpPr>
        <dsp:cNvPr id="0" name=""/>
        <dsp:cNvSpPr/>
      </dsp:nvSpPr>
      <dsp:spPr>
        <a:xfrm>
          <a:off x="1640821" y="1227809"/>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E97AB-F842-4D5A-9452-E21BA9EE2D65}">
      <dsp:nvSpPr>
        <dsp:cNvPr id="0" name=""/>
        <dsp:cNvSpPr/>
      </dsp:nvSpPr>
      <dsp:spPr>
        <a:xfrm>
          <a:off x="1680714" y="1242426"/>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1680714" y="1242426"/>
        <a:ext cx="2087695" cy="292335"/>
      </dsp:txXfrm>
    </dsp:sp>
    <dsp:sp modelId="{1F3C228F-EE75-40EA-83DA-3CA614AA12E3}">
      <dsp:nvSpPr>
        <dsp:cNvPr id="0" name=""/>
        <dsp:cNvSpPr/>
      </dsp:nvSpPr>
      <dsp:spPr>
        <a:xfrm>
          <a:off x="1640821" y="1534762"/>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2C7BD-2DA0-46D3-9198-34CE7C722DFC}">
      <dsp:nvSpPr>
        <dsp:cNvPr id="0" name=""/>
        <dsp:cNvSpPr/>
      </dsp:nvSpPr>
      <dsp:spPr>
        <a:xfrm>
          <a:off x="1680714" y="1549378"/>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1680714" y="1549378"/>
        <a:ext cx="2087695" cy="292335"/>
      </dsp:txXfrm>
    </dsp:sp>
    <dsp:sp modelId="{156B2DF6-87FE-4B43-BDC9-83AA5D1529C0}">
      <dsp:nvSpPr>
        <dsp:cNvPr id="0" name=""/>
        <dsp:cNvSpPr/>
      </dsp:nvSpPr>
      <dsp:spPr>
        <a:xfrm>
          <a:off x="1640821" y="1841714"/>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38091-6966-4C18-BF16-B93683D55745}">
      <dsp:nvSpPr>
        <dsp:cNvPr id="0" name=""/>
        <dsp:cNvSpPr/>
      </dsp:nvSpPr>
      <dsp:spPr>
        <a:xfrm>
          <a:off x="1680714" y="1856331"/>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1680714" y="1856331"/>
        <a:ext cx="2087695" cy="292335"/>
      </dsp:txXfrm>
    </dsp:sp>
    <dsp:sp modelId="{E3F35391-9326-4172-970C-C14975533D67}">
      <dsp:nvSpPr>
        <dsp:cNvPr id="0" name=""/>
        <dsp:cNvSpPr/>
      </dsp:nvSpPr>
      <dsp:spPr>
        <a:xfrm>
          <a:off x="1640821" y="2148666"/>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321DF4-6C07-4D1E-B08A-15B272CB0696}">
      <dsp:nvSpPr>
        <dsp:cNvPr id="0" name=""/>
        <dsp:cNvSpPr/>
      </dsp:nvSpPr>
      <dsp:spPr>
        <a:xfrm>
          <a:off x="1680714" y="2163283"/>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1680714" y="2163283"/>
        <a:ext cx="2087695" cy="292335"/>
      </dsp:txXfrm>
    </dsp:sp>
    <dsp:sp modelId="{350204FE-B972-41B1-9807-89E122A405E0}">
      <dsp:nvSpPr>
        <dsp:cNvPr id="0" name=""/>
        <dsp:cNvSpPr/>
      </dsp:nvSpPr>
      <dsp:spPr>
        <a:xfrm>
          <a:off x="1640821" y="2455619"/>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0E32C-A473-4B90-939E-164CF2FE5F3A}">
      <dsp:nvSpPr>
        <dsp:cNvPr id="0" name=""/>
        <dsp:cNvSpPr/>
      </dsp:nvSpPr>
      <dsp:spPr>
        <a:xfrm>
          <a:off x="1680714" y="2470236"/>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1680714" y="2470236"/>
        <a:ext cx="2087695" cy="292335"/>
      </dsp:txXfrm>
    </dsp:sp>
    <dsp:sp modelId="{B22BD9D6-D0C1-4230-9F0A-B526B2F696E3}">
      <dsp:nvSpPr>
        <dsp:cNvPr id="0" name=""/>
        <dsp:cNvSpPr/>
      </dsp:nvSpPr>
      <dsp:spPr>
        <a:xfrm>
          <a:off x="1640821" y="2762571"/>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4AE1C6-8E3C-4A7D-A4B9-855869C99873}">
      <dsp:nvSpPr>
        <dsp:cNvPr id="0" name=""/>
        <dsp:cNvSpPr/>
      </dsp:nvSpPr>
      <dsp:spPr>
        <a:xfrm>
          <a:off x="1680714" y="2777188"/>
          <a:ext cx="2087695" cy="292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more</a:t>
          </a:r>
        </a:p>
      </dsp:txBody>
      <dsp:txXfrm>
        <a:off x="1680714" y="2777188"/>
        <a:ext cx="2087695" cy="292335"/>
      </dsp:txXfrm>
    </dsp:sp>
    <dsp:sp modelId="{73349429-89EC-4C72-B8EA-059083A18B86}">
      <dsp:nvSpPr>
        <dsp:cNvPr id="0" name=""/>
        <dsp:cNvSpPr/>
      </dsp:nvSpPr>
      <dsp:spPr>
        <a:xfrm>
          <a:off x="1640821" y="3069524"/>
          <a:ext cx="212758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4/4/20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310" rtl="0" eaLnBrk="1" latinLnBrk="0" hangingPunct="1">
      <a:defRPr sz="1200" kern="1200">
        <a:solidFill>
          <a:schemeClr val="tx1"/>
        </a:solidFill>
        <a:latin typeface="+mn-lt"/>
        <a:ea typeface="+mn-ea"/>
        <a:cs typeface="+mn-cs"/>
      </a:defRPr>
    </a:lvl1pPr>
    <a:lvl2pPr marL="457154" algn="l" defTabSz="914310" rtl="0" eaLnBrk="1" latinLnBrk="0" hangingPunct="1">
      <a:defRPr sz="1200" kern="1200">
        <a:solidFill>
          <a:schemeClr val="tx1"/>
        </a:solidFill>
        <a:latin typeface="+mn-lt"/>
        <a:ea typeface="+mn-ea"/>
        <a:cs typeface="+mn-cs"/>
      </a:defRPr>
    </a:lvl2pPr>
    <a:lvl3pPr marL="914310" algn="l" defTabSz="914310" rtl="0" eaLnBrk="1" latinLnBrk="0" hangingPunct="1">
      <a:defRPr sz="1200" kern="1200">
        <a:solidFill>
          <a:schemeClr val="tx1"/>
        </a:solidFill>
        <a:latin typeface="+mn-lt"/>
        <a:ea typeface="+mn-ea"/>
        <a:cs typeface="+mn-cs"/>
      </a:defRPr>
    </a:lvl3pPr>
    <a:lvl4pPr marL="1371464" algn="l" defTabSz="914310" rtl="0" eaLnBrk="1" latinLnBrk="0" hangingPunct="1">
      <a:defRPr sz="1200" kern="1200">
        <a:solidFill>
          <a:schemeClr val="tx1"/>
        </a:solidFill>
        <a:latin typeface="+mn-lt"/>
        <a:ea typeface="+mn-ea"/>
        <a:cs typeface="+mn-cs"/>
      </a:defRPr>
    </a:lvl4pPr>
    <a:lvl5pPr marL="1828619" algn="l" defTabSz="914310" rtl="0" eaLnBrk="1" latinLnBrk="0" hangingPunct="1">
      <a:defRPr sz="1200" kern="1200">
        <a:solidFill>
          <a:schemeClr val="tx1"/>
        </a:solidFill>
        <a:latin typeface="+mn-lt"/>
        <a:ea typeface="+mn-ea"/>
        <a:cs typeface="+mn-cs"/>
      </a:defRPr>
    </a:lvl5pPr>
    <a:lvl6pPr marL="2285772" algn="l" defTabSz="914310" rtl="0" eaLnBrk="1" latinLnBrk="0" hangingPunct="1">
      <a:defRPr sz="1200" kern="1200">
        <a:solidFill>
          <a:schemeClr val="tx1"/>
        </a:solidFill>
        <a:latin typeface="+mn-lt"/>
        <a:ea typeface="+mn-ea"/>
        <a:cs typeface="+mn-cs"/>
      </a:defRPr>
    </a:lvl6pPr>
    <a:lvl7pPr marL="2742926" algn="l" defTabSz="914310" rtl="0" eaLnBrk="1" latinLnBrk="0" hangingPunct="1">
      <a:defRPr sz="1200" kern="1200">
        <a:solidFill>
          <a:schemeClr val="tx1"/>
        </a:solidFill>
        <a:latin typeface="+mn-lt"/>
        <a:ea typeface="+mn-ea"/>
        <a:cs typeface="+mn-cs"/>
      </a:defRPr>
    </a:lvl7pPr>
    <a:lvl8pPr marL="3200080" algn="l" defTabSz="914310" rtl="0" eaLnBrk="1" latinLnBrk="0" hangingPunct="1">
      <a:defRPr sz="1200" kern="1200">
        <a:solidFill>
          <a:schemeClr val="tx1"/>
        </a:solidFill>
        <a:latin typeface="+mn-lt"/>
        <a:ea typeface="+mn-ea"/>
        <a:cs typeface="+mn-cs"/>
      </a:defRPr>
    </a:lvl8pPr>
    <a:lvl9pPr marL="3657235" algn="l" defTabSz="91431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4"/>
          <p:cNvSpPr/>
          <p:nvPr userDrawn="1"/>
        </p:nvSpPr>
        <p:spPr>
          <a:xfrm flipH="1">
            <a:off x="15"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16"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68574" rIns="68574">
            <a:normAutofit/>
          </a:bodyPr>
          <a:lstStyle>
            <a:lvl1pPr marL="0" indent="0" algn="l">
              <a:buNone/>
              <a:defRPr sz="1800" cap="all" spc="150" baseline="0">
                <a:solidFill>
                  <a:schemeClr val="tx2"/>
                </a:solidFill>
                <a:latin typeface="+mj-lt"/>
              </a:defRPr>
            </a:lvl1pPr>
            <a:lvl2pPr marL="342866" indent="0" algn="ctr">
              <a:buNone/>
              <a:defRPr sz="1800"/>
            </a:lvl2pPr>
            <a:lvl3pPr marL="685732" indent="0" algn="ctr">
              <a:buNone/>
              <a:defRPr sz="1800"/>
            </a:lvl3pPr>
            <a:lvl4pPr marL="1028598" indent="0" algn="ctr">
              <a:buNone/>
              <a:defRPr sz="1500"/>
            </a:lvl4pPr>
            <a:lvl5pPr marL="1371464" indent="0" algn="ctr">
              <a:buNone/>
              <a:defRPr sz="1500"/>
            </a:lvl5pPr>
            <a:lvl6pPr marL="1714331" indent="0" algn="ctr">
              <a:buNone/>
              <a:defRPr sz="1500"/>
            </a:lvl6pPr>
            <a:lvl7pPr marL="2057195" indent="0" algn="ctr">
              <a:buNone/>
              <a:defRPr sz="1500"/>
            </a:lvl7pPr>
            <a:lvl8pPr marL="2400060" indent="0" algn="ctr">
              <a:buNone/>
              <a:defRPr sz="1500"/>
            </a:lvl8pPr>
            <a:lvl9pPr marL="2742926"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28272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4"/>
          <p:cNvSpPr/>
          <p:nvPr userDrawn="1"/>
        </p:nvSpPr>
        <p:spPr>
          <a:xfrm flipH="1">
            <a:off x="14" y="3734315"/>
            <a:ext cx="9143987" cy="1409187"/>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16"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68574" tIns="0" rIns="68574"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6" y="2"/>
            <a:ext cx="9143989" cy="3686307"/>
          </a:xfrm>
          <a:solidFill>
            <a:schemeClr val="accent6">
              <a:lumMod val="20000"/>
              <a:lumOff val="80000"/>
            </a:schemeClr>
          </a:solidFill>
        </p:spPr>
        <p:txBody>
          <a:bodyPr lIns="342866" tIns="342866" anchor="t"/>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68574" tIns="0" rIns="68574" bIns="0">
            <a:normAutofit/>
          </a:bodyPr>
          <a:lstStyle>
            <a:lvl1pPr marL="0" indent="0">
              <a:spcBef>
                <a:spcPts val="0"/>
              </a:spcBef>
              <a:spcAft>
                <a:spcPts val="450"/>
              </a:spcAft>
              <a:buNone/>
              <a:defRPr sz="1100">
                <a:solidFill>
                  <a:srgbClr val="FFFFFF"/>
                </a:solidFill>
              </a:defRPr>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173439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4"/>
          <p:cNvSpPr/>
          <p:nvPr userDrawn="1"/>
        </p:nvSpPr>
        <p:spPr>
          <a:xfrm flipH="1">
            <a:off x="14"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15"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68576" rIns="68576">
            <a:normAutofit/>
          </a:bodyPr>
          <a:lstStyle>
            <a:lvl1pPr marL="0" indent="0" algn="l">
              <a:buNone/>
              <a:defRPr sz="1800" cap="all" spc="150" baseline="0">
                <a:solidFill>
                  <a:schemeClr val="tx2"/>
                </a:solidFill>
                <a:latin typeface="+mj-lt"/>
              </a:defRPr>
            </a:lvl1pPr>
            <a:lvl2pPr marL="342875" indent="0" algn="ctr">
              <a:buNone/>
              <a:defRPr sz="1800"/>
            </a:lvl2pPr>
            <a:lvl3pPr marL="685749" indent="0" algn="ctr">
              <a:buNone/>
              <a:defRPr sz="1800"/>
            </a:lvl3pPr>
            <a:lvl4pPr marL="1028624" indent="0" algn="ctr">
              <a:buNone/>
              <a:defRPr sz="1500"/>
            </a:lvl4pPr>
            <a:lvl5pPr marL="1371498" indent="0" algn="ctr">
              <a:buNone/>
              <a:defRPr sz="1500"/>
            </a:lvl5pPr>
            <a:lvl6pPr marL="1714373" indent="0" algn="ctr">
              <a:buNone/>
              <a:defRPr sz="1500"/>
            </a:lvl6pPr>
            <a:lvl7pPr marL="2057246" indent="0" algn="ctr">
              <a:buNone/>
              <a:defRPr sz="1500"/>
            </a:lvl7pPr>
            <a:lvl8pPr marL="2400120" indent="0" algn="ctr">
              <a:buNone/>
              <a:defRPr sz="1500"/>
            </a:lvl8pPr>
            <a:lvl9pPr marL="2742995"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957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792624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4"/>
          <p:cNvSpPr/>
          <p:nvPr userDrawn="1"/>
        </p:nvSpPr>
        <p:spPr>
          <a:xfrm flipH="1">
            <a:off x="14"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15"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68576" rIns="68576" anchor="t" anchorCtr="0">
            <a:normAutofit/>
          </a:bodyPr>
          <a:lstStyle>
            <a:lvl1pPr marL="0" indent="0">
              <a:buNone/>
              <a:defRPr sz="1800" cap="all" spc="150" baseline="0">
                <a:solidFill>
                  <a:schemeClr val="tx2"/>
                </a:solidFill>
                <a:latin typeface="+mj-lt"/>
              </a:defRPr>
            </a:lvl1pPr>
            <a:lvl2pPr marL="342875" indent="0">
              <a:buNone/>
              <a:defRPr sz="1400">
                <a:solidFill>
                  <a:schemeClr val="tx1">
                    <a:tint val="75000"/>
                  </a:schemeClr>
                </a:solidFill>
              </a:defRPr>
            </a:lvl2pPr>
            <a:lvl3pPr marL="685749" indent="0">
              <a:buNone/>
              <a:defRPr sz="1200">
                <a:solidFill>
                  <a:schemeClr val="tx1">
                    <a:tint val="75000"/>
                  </a:schemeClr>
                </a:solidFill>
              </a:defRPr>
            </a:lvl3pPr>
            <a:lvl4pPr marL="1028624" indent="0">
              <a:buNone/>
              <a:defRPr sz="1100">
                <a:solidFill>
                  <a:schemeClr val="tx1">
                    <a:tint val="75000"/>
                  </a:schemeClr>
                </a:solidFill>
              </a:defRPr>
            </a:lvl4pPr>
            <a:lvl5pPr marL="1371498" indent="0">
              <a:buNone/>
              <a:defRPr sz="1100">
                <a:solidFill>
                  <a:schemeClr val="tx1">
                    <a:tint val="75000"/>
                  </a:schemeClr>
                </a:solidFill>
              </a:defRPr>
            </a:lvl5pPr>
            <a:lvl6pPr marL="1714373" indent="0">
              <a:buNone/>
              <a:defRPr sz="1100">
                <a:solidFill>
                  <a:schemeClr val="tx1">
                    <a:tint val="75000"/>
                  </a:schemeClr>
                </a:solidFill>
              </a:defRPr>
            </a:lvl6pPr>
            <a:lvl7pPr marL="2057246" indent="0">
              <a:buNone/>
              <a:defRPr sz="1100">
                <a:solidFill>
                  <a:schemeClr val="tx1">
                    <a:tint val="75000"/>
                  </a:schemeClr>
                </a:solidFill>
              </a:defRPr>
            </a:lvl7pPr>
            <a:lvl8pPr marL="2400120" indent="0">
              <a:buNone/>
              <a:defRPr sz="1100">
                <a:solidFill>
                  <a:schemeClr val="tx1">
                    <a:tint val="75000"/>
                  </a:schemeClr>
                </a:solidFill>
              </a:defRPr>
            </a:lvl8pPr>
            <a:lvl9pPr marL="2742995"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39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287253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40"/>
            <a:ext cx="3703320" cy="552212"/>
          </a:xfrm>
        </p:spPr>
        <p:txBody>
          <a:bodyPr lIns="68576" rIns="68576" anchor="ctr">
            <a:normAutofit/>
          </a:bodyPr>
          <a:lstStyle>
            <a:lvl1pPr marL="0" indent="0">
              <a:buNone/>
              <a:defRPr sz="1500" b="0" cap="all" baseline="0">
                <a:solidFill>
                  <a:schemeClr val="tx2"/>
                </a:solidFill>
              </a:defRPr>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40"/>
            <a:ext cx="3703320" cy="552212"/>
          </a:xfrm>
        </p:spPr>
        <p:txBody>
          <a:bodyPr lIns="68576" rIns="68576" anchor="ctr">
            <a:normAutofit/>
          </a:bodyPr>
          <a:lstStyle>
            <a:lvl1pPr marL="0" indent="0">
              <a:buNone/>
              <a:defRPr sz="1500" b="0" cap="all" baseline="0">
                <a:solidFill>
                  <a:schemeClr val="tx2"/>
                </a:solidFill>
              </a:defRPr>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3913060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51CA32-68EE-49CE-9BDF-599A2B62D1B4}" type="datetimeFigureOut">
              <a:rPr lang="en-US" smtClean="0"/>
              <a:pPr/>
              <a:t>4/4/20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1965878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4"/>
          <p:cNvSpPr/>
          <p:nvPr userDrawn="1"/>
        </p:nvSpPr>
        <p:spPr>
          <a:xfrm flipH="1">
            <a:off x="14"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15"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
        <p:nvSpPr>
          <p:cNvPr id="11" name="Title 1"/>
          <p:cNvSpPr>
            <a:spLocks noGrp="1"/>
          </p:cNvSpPr>
          <p:nvPr>
            <p:ph type="title"/>
          </p:nvPr>
        </p:nvSpPr>
        <p:spPr>
          <a:xfrm>
            <a:off x="822960" y="214952"/>
            <a:ext cx="7543800" cy="685800"/>
          </a:xfrm>
        </p:spPr>
        <p:txBody>
          <a:bodyPr/>
          <a:lstStyle/>
          <a:p>
            <a:r>
              <a:rPr lang="en-US"/>
              <a:t>Click to edit Master title style</a:t>
            </a:r>
            <a:endParaRPr lang="en-US" dirty="0"/>
          </a:p>
        </p:txBody>
      </p:sp>
      <p:sp>
        <p:nvSpPr>
          <p:cNvPr id="12" name="Content Placeholder 2"/>
          <p:cNvSpPr>
            <a:spLocks noGrp="1"/>
          </p:cNvSpPr>
          <p:nvPr>
            <p:ph idx="1"/>
          </p:nvPr>
        </p:nvSpPr>
        <p:spPr>
          <a:xfrm>
            <a:off x="822960" y="1384301"/>
            <a:ext cx="754380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3299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0" name="Rectangle 4"/>
          <p:cNvSpPr/>
          <p:nvPr userDrawn="1"/>
        </p:nvSpPr>
        <p:spPr>
          <a:xfrm flipH="1">
            <a:off x="14"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15"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209626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4"/>
          <p:cNvSpPr/>
          <p:nvPr userDrawn="1"/>
        </p:nvSpPr>
        <p:spPr>
          <a:xfrm flipH="1">
            <a:off x="10" y="0"/>
            <a:ext cx="3030044" cy="5143500"/>
          </a:xfrm>
          <a:prstGeom prst="rect">
            <a:avLst/>
          </a:prstGeom>
          <a:gradFill flip="none" rotWithShape="1">
            <a:gsLst>
              <a:gs pos="81000">
                <a:srgbClr val="339933"/>
              </a:gs>
              <a:gs pos="38000">
                <a:srgbClr val="003399"/>
              </a:gs>
              <a:gs pos="0">
                <a:srgbClr val="FF6600"/>
              </a:gs>
              <a:gs pos="56000">
                <a:srgbClr val="003399"/>
              </a:gs>
              <a:gs pos="100000">
                <a:srgbClr val="339933"/>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68576" rIns="68576">
            <a:normAutofit/>
          </a:bodyPr>
          <a:lstStyle>
            <a:lvl1pPr marL="0" indent="0">
              <a:buNone/>
              <a:defRPr sz="1100">
                <a:solidFill>
                  <a:srgbClr val="FFFFFF"/>
                </a:solidFill>
              </a:defRPr>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
        <p:nvSpPr>
          <p:cNvPr id="5" name="Date Placeholder 4"/>
          <p:cNvSpPr>
            <a:spLocks noGrp="1"/>
          </p:cNvSpPr>
          <p:nvPr>
            <p:ph type="dt" sz="half" idx="10"/>
          </p:nvPr>
        </p:nvSpPr>
        <p:spPr>
          <a:xfrm>
            <a:off x="349137" y="4844841"/>
            <a:ext cx="1963883" cy="273844"/>
          </a:xfrm>
        </p:spPr>
        <p:txBody>
          <a:bodyPr/>
          <a:lstStyle>
            <a:lvl1pPr algn="l">
              <a:defRPr/>
            </a:lvl1p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a:xfrm>
            <a:off x="3600450" y="4844841"/>
            <a:ext cx="3486150" cy="273844"/>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A4406F-7D18-4F63-AB00-7A2764C14558}"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262913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1477927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4"/>
          <p:cNvSpPr/>
          <p:nvPr userDrawn="1"/>
        </p:nvSpPr>
        <p:spPr>
          <a:xfrm flipH="1">
            <a:off x="13" y="3734315"/>
            <a:ext cx="9143987" cy="1409187"/>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15"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68576" tIns="0" rIns="68576"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
            <a:ext cx="9143989" cy="3686307"/>
          </a:xfrm>
          <a:solidFill>
            <a:schemeClr val="accent6">
              <a:lumMod val="20000"/>
              <a:lumOff val="80000"/>
            </a:schemeClr>
          </a:solidFill>
        </p:spPr>
        <p:txBody>
          <a:bodyPr lIns="342875" tIns="342875" anchor="t"/>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68576" tIns="0" rIns="68576" bIns="0">
            <a:normAutofit/>
          </a:bodyPr>
          <a:lstStyle>
            <a:lvl1pPr marL="0" indent="0">
              <a:spcBef>
                <a:spcPts val="0"/>
              </a:spcBef>
              <a:spcAft>
                <a:spcPts val="450"/>
              </a:spcAft>
              <a:buNone/>
              <a:defRPr sz="1100">
                <a:solidFill>
                  <a:srgbClr val="FFFFFF"/>
                </a:solidFill>
              </a:defRPr>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1096319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4"/>
          <p:cNvSpPr/>
          <p:nvPr userDrawn="1"/>
        </p:nvSpPr>
        <p:spPr>
          <a:xfrm flipH="1">
            <a:off x="11"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68580" rIns="6858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319304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105267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4"/>
          <p:cNvSpPr/>
          <p:nvPr userDrawn="1"/>
        </p:nvSpPr>
        <p:spPr>
          <a:xfrm flipH="1">
            <a:off x="11"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68580" rIns="6858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cxnSp>
        <p:nvCxnSpPr>
          <p:cNvPr id="9" name="Straight Connector 8"/>
          <p:cNvCxnSpPr/>
          <p:nvPr/>
        </p:nvCxnSpPr>
        <p:spPr>
          <a:xfrm>
            <a:off x="905744" y="318257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863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4276980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68580" rIns="6858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529414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51CA32-68EE-49CE-9BDF-599A2B62D1B4}" type="datetimeFigureOut">
              <a:rPr lang="en-US" smtClean="0"/>
              <a:pPr/>
              <a:t>4/4/20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281587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4"/>
          <p:cNvSpPr/>
          <p:nvPr userDrawn="1"/>
        </p:nvSpPr>
        <p:spPr>
          <a:xfrm flipH="1">
            <a:off x="11"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
        <p:nvSpPr>
          <p:cNvPr id="11" name="Title 1"/>
          <p:cNvSpPr>
            <a:spLocks noGrp="1"/>
          </p:cNvSpPr>
          <p:nvPr>
            <p:ph type="title"/>
          </p:nvPr>
        </p:nvSpPr>
        <p:spPr>
          <a:xfrm>
            <a:off x="822960" y="214952"/>
            <a:ext cx="7543800" cy="685800"/>
          </a:xfrm>
        </p:spPr>
        <p:txBody>
          <a:bodyPr/>
          <a:lstStyle/>
          <a:p>
            <a:r>
              <a:rPr lang="en-US"/>
              <a:t>Click to edit Master title style</a:t>
            </a:r>
            <a:endParaRPr lang="en-US" dirty="0"/>
          </a:p>
        </p:txBody>
      </p:sp>
      <p:sp>
        <p:nvSpPr>
          <p:cNvPr id="12" name="Content Placeholder 2"/>
          <p:cNvSpPr>
            <a:spLocks noGrp="1"/>
          </p:cNvSpPr>
          <p:nvPr>
            <p:ph idx="1"/>
          </p:nvPr>
        </p:nvSpPr>
        <p:spPr>
          <a:xfrm>
            <a:off x="822960" y="1384301"/>
            <a:ext cx="754380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586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0" name="Rectangle 4"/>
          <p:cNvSpPr/>
          <p:nvPr userDrawn="1"/>
        </p:nvSpPr>
        <p:spPr>
          <a:xfrm flipH="1">
            <a:off x="11"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3707554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4"/>
          <p:cNvSpPr/>
          <p:nvPr userDrawn="1"/>
        </p:nvSpPr>
        <p:spPr>
          <a:xfrm flipH="1">
            <a:off x="10" y="0"/>
            <a:ext cx="3030044" cy="5143500"/>
          </a:xfrm>
          <a:prstGeom prst="rect">
            <a:avLst/>
          </a:prstGeom>
          <a:gradFill flip="none" rotWithShape="1">
            <a:gsLst>
              <a:gs pos="81000">
                <a:srgbClr val="339933"/>
              </a:gs>
              <a:gs pos="38000">
                <a:srgbClr val="003399"/>
              </a:gs>
              <a:gs pos="0">
                <a:srgbClr val="FF6600"/>
              </a:gs>
              <a:gs pos="56000">
                <a:srgbClr val="003399"/>
              </a:gs>
              <a:gs pos="100000">
                <a:srgbClr val="339933"/>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68580" rIns="6858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A4406F-7D18-4F63-AB00-7A2764C14558}"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354236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4"/>
          <p:cNvSpPr/>
          <p:nvPr userDrawn="1"/>
        </p:nvSpPr>
        <p:spPr>
          <a:xfrm flipH="1">
            <a:off x="15"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16"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68574" rIns="68574" anchor="t" anchorCtr="0">
            <a:normAutofit/>
          </a:bodyPr>
          <a:lstStyle>
            <a:lvl1pPr marL="0" indent="0">
              <a:buNone/>
              <a:defRPr sz="1800" cap="all" spc="150" baseline="0">
                <a:solidFill>
                  <a:schemeClr val="tx2"/>
                </a:solidFill>
                <a:latin typeface="+mj-lt"/>
              </a:defRPr>
            </a:lvl1pPr>
            <a:lvl2pPr marL="342866" indent="0">
              <a:buNone/>
              <a:defRPr sz="1400">
                <a:solidFill>
                  <a:schemeClr val="tx1">
                    <a:tint val="75000"/>
                  </a:schemeClr>
                </a:solidFill>
              </a:defRPr>
            </a:lvl2pPr>
            <a:lvl3pPr marL="685732" indent="0">
              <a:buNone/>
              <a:defRPr sz="1200">
                <a:solidFill>
                  <a:schemeClr val="tx1">
                    <a:tint val="75000"/>
                  </a:schemeClr>
                </a:solidFill>
              </a:defRPr>
            </a:lvl3pPr>
            <a:lvl4pPr marL="1028598" indent="0">
              <a:buNone/>
              <a:defRPr sz="1100">
                <a:solidFill>
                  <a:schemeClr val="tx1">
                    <a:tint val="75000"/>
                  </a:schemeClr>
                </a:solidFill>
              </a:defRPr>
            </a:lvl4pPr>
            <a:lvl5pPr marL="1371464" indent="0">
              <a:buNone/>
              <a:defRPr sz="1100">
                <a:solidFill>
                  <a:schemeClr val="tx1">
                    <a:tint val="75000"/>
                  </a:schemeClr>
                </a:solidFill>
              </a:defRPr>
            </a:lvl5pPr>
            <a:lvl6pPr marL="1714331" indent="0">
              <a:buNone/>
              <a:defRPr sz="1100">
                <a:solidFill>
                  <a:schemeClr val="tx1">
                    <a:tint val="75000"/>
                  </a:schemeClr>
                </a:solidFill>
              </a:defRPr>
            </a:lvl6pPr>
            <a:lvl7pPr marL="2057195" indent="0">
              <a:buNone/>
              <a:defRPr sz="1100">
                <a:solidFill>
                  <a:schemeClr val="tx1">
                    <a:tint val="75000"/>
                  </a:schemeClr>
                </a:solidFill>
              </a:defRPr>
            </a:lvl7pPr>
            <a:lvl8pPr marL="2400060" indent="0">
              <a:buNone/>
              <a:defRPr sz="1100">
                <a:solidFill>
                  <a:schemeClr val="tx1">
                    <a:tint val="75000"/>
                  </a:schemeClr>
                </a:solidFill>
              </a:defRPr>
            </a:lvl8pPr>
            <a:lvl9pPr marL="2742926"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51CA32-68EE-49CE-9BDF-599A2B62D1B4}" type="datetimeFigureOut">
              <a:rPr lang="en-US" smtClean="0"/>
              <a:pPr/>
              <a:t>4/4/20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694618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4"/>
          <p:cNvSpPr/>
          <p:nvPr userDrawn="1"/>
        </p:nvSpPr>
        <p:spPr>
          <a:xfrm flipH="1">
            <a:off x="10" y="3734313"/>
            <a:ext cx="9143987" cy="1409187"/>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68580" tIns="0" rIns="6858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accent6">
              <a:lumMod val="20000"/>
              <a:lumOff val="80000"/>
            </a:schemeClr>
          </a:solidFill>
        </p:spPr>
        <p:txBody>
          <a:bodyPr lIns="342900" tIns="3429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8"/>
            <a:ext cx="7584948" cy="445770"/>
          </a:xfrm>
        </p:spPr>
        <p:txBody>
          <a:bodyPr lIns="68580" tIns="0" rIns="6858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159914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46917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40"/>
            <a:ext cx="3703320" cy="552212"/>
          </a:xfrm>
        </p:spPr>
        <p:txBody>
          <a:bodyPr lIns="68574" rIns="68574" anchor="ctr">
            <a:normAutofit/>
          </a:bodyPr>
          <a:lstStyle>
            <a:lvl1pPr marL="0" indent="0">
              <a:buNone/>
              <a:defRPr sz="1500" b="0" cap="all" baseline="0">
                <a:solidFill>
                  <a:schemeClr val="tx2"/>
                </a:solidFill>
              </a:defRPr>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40"/>
            <a:ext cx="3703320" cy="552212"/>
          </a:xfrm>
        </p:spPr>
        <p:txBody>
          <a:bodyPr lIns="68574" rIns="68574" anchor="ctr">
            <a:normAutofit/>
          </a:bodyPr>
          <a:lstStyle>
            <a:lvl1pPr marL="0" indent="0">
              <a:buNone/>
              <a:defRPr sz="1500" b="0" cap="all" baseline="0">
                <a:solidFill>
                  <a:schemeClr val="tx2"/>
                </a:solidFill>
              </a:defRPr>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327175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51CA32-68EE-49CE-9BDF-599A2B62D1B4}" type="datetimeFigureOut">
              <a:rPr lang="en-US" smtClean="0"/>
              <a:pPr/>
              <a:t>4/4/20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6070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4"/>
          <p:cNvSpPr/>
          <p:nvPr userDrawn="1"/>
        </p:nvSpPr>
        <p:spPr>
          <a:xfrm flipH="1">
            <a:off x="15"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16"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
        <p:nvSpPr>
          <p:cNvPr id="11" name="Title 1"/>
          <p:cNvSpPr>
            <a:spLocks noGrp="1"/>
          </p:cNvSpPr>
          <p:nvPr>
            <p:ph type="title"/>
          </p:nvPr>
        </p:nvSpPr>
        <p:spPr>
          <a:xfrm>
            <a:off x="822960" y="214952"/>
            <a:ext cx="7543800" cy="685800"/>
          </a:xfrm>
        </p:spPr>
        <p:txBody>
          <a:bodyPr/>
          <a:lstStyle/>
          <a:p>
            <a:r>
              <a:rPr lang="en-US"/>
              <a:t>Click to edit Master title style</a:t>
            </a:r>
            <a:endParaRPr lang="en-US" dirty="0"/>
          </a:p>
        </p:txBody>
      </p:sp>
      <p:sp>
        <p:nvSpPr>
          <p:cNvPr id="12" name="Content Placeholder 2"/>
          <p:cNvSpPr>
            <a:spLocks noGrp="1"/>
          </p:cNvSpPr>
          <p:nvPr>
            <p:ph idx="1"/>
          </p:nvPr>
        </p:nvSpPr>
        <p:spPr>
          <a:xfrm>
            <a:off x="822960" y="1384301"/>
            <a:ext cx="754380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33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10" name="Rectangle 4"/>
          <p:cNvSpPr/>
          <p:nvPr userDrawn="1"/>
        </p:nvSpPr>
        <p:spPr>
          <a:xfrm flipH="1">
            <a:off x="15"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16"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51CA32-68EE-49CE-9BDF-599A2B62D1B4}" type="datetimeFigureOut">
              <a:rPr lang="en-US" smtClean="0"/>
              <a:pPr/>
              <a:t>4/4/20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DA4406F-7D18-4F63-AB00-7A2764C14558}" type="slidenum">
              <a:rPr lang="en-US" smtClean="0"/>
              <a:pPr/>
              <a:t>‹#›</a:t>
            </a:fld>
            <a:endParaRPr lang="en-US"/>
          </a:p>
        </p:txBody>
      </p:sp>
    </p:spTree>
    <p:extLst>
      <p:ext uri="{BB962C8B-B14F-4D97-AF65-F5344CB8AC3E}">
        <p14:creationId xmlns:p14="http://schemas.microsoft.com/office/powerpoint/2010/main" val="383120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4"/>
          <p:cNvSpPr/>
          <p:nvPr userDrawn="1"/>
        </p:nvSpPr>
        <p:spPr>
          <a:xfrm flipH="1">
            <a:off x="10" y="0"/>
            <a:ext cx="3030044" cy="5143500"/>
          </a:xfrm>
          <a:prstGeom prst="rect">
            <a:avLst/>
          </a:prstGeom>
          <a:gradFill flip="none" rotWithShape="1">
            <a:gsLst>
              <a:gs pos="81000">
                <a:srgbClr val="339933"/>
              </a:gs>
              <a:gs pos="38000">
                <a:srgbClr val="003399"/>
              </a:gs>
              <a:gs pos="0">
                <a:srgbClr val="FF6600"/>
              </a:gs>
              <a:gs pos="56000">
                <a:srgbClr val="003399"/>
              </a:gs>
              <a:gs pos="100000">
                <a:srgbClr val="339933"/>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Arial" panose="020B0604020202020204" pitchFamily="34" charset="0"/>
              <a:cs typeface="Arial" panose="020B0604020202020204" pitchFamily="34" charset="0"/>
            </a:endParaRPr>
          </a:p>
        </p:txBody>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68574" rIns="68574">
            <a:normAutofit/>
          </a:bodyPr>
          <a:lstStyle>
            <a:lvl1pPr marL="0" indent="0">
              <a:buNone/>
              <a:defRPr sz="1100">
                <a:solidFill>
                  <a:srgbClr val="FFFFFF"/>
                </a:solidFill>
              </a:defRPr>
            </a:lvl1pPr>
            <a:lvl2pPr marL="342866" indent="0">
              <a:buNone/>
              <a:defRPr sz="900"/>
            </a:lvl2pPr>
            <a:lvl3pPr marL="685732" indent="0">
              <a:buNone/>
              <a:defRPr sz="800"/>
            </a:lvl3pPr>
            <a:lvl4pPr marL="1028598" indent="0">
              <a:buNone/>
              <a:defRPr sz="700"/>
            </a:lvl4pPr>
            <a:lvl5pPr marL="1371464" indent="0">
              <a:buNone/>
              <a:defRPr sz="700"/>
            </a:lvl5pPr>
            <a:lvl6pPr marL="1714331" indent="0">
              <a:buNone/>
              <a:defRPr sz="700"/>
            </a:lvl6pPr>
            <a:lvl7pPr marL="2057195" indent="0">
              <a:buNone/>
              <a:defRPr sz="700"/>
            </a:lvl7pPr>
            <a:lvl8pPr marL="2400060" indent="0">
              <a:buNone/>
              <a:defRPr sz="700"/>
            </a:lvl8pPr>
            <a:lvl9pPr marL="2742926" indent="0">
              <a:buNone/>
              <a:defRPr sz="700"/>
            </a:lvl9pPr>
          </a:lstStyle>
          <a:p>
            <a:pPr lvl="0"/>
            <a:r>
              <a:rPr lang="en-US"/>
              <a:t>Click to edit Master text styles</a:t>
            </a:r>
          </a:p>
        </p:txBody>
      </p:sp>
      <p:sp>
        <p:nvSpPr>
          <p:cNvPr id="5" name="Date Placeholder 4"/>
          <p:cNvSpPr>
            <a:spLocks noGrp="1"/>
          </p:cNvSpPr>
          <p:nvPr>
            <p:ph type="dt" sz="half" idx="10"/>
          </p:nvPr>
        </p:nvSpPr>
        <p:spPr>
          <a:xfrm>
            <a:off x="349138" y="4844841"/>
            <a:ext cx="1963883" cy="273844"/>
          </a:xfrm>
        </p:spPr>
        <p:txBody>
          <a:bodyPr/>
          <a:lstStyle>
            <a:lvl1pPr algn="l">
              <a:defRPr/>
            </a:lvl1pPr>
          </a:lstStyle>
          <a:p>
            <a:fld id="{D151CA32-68EE-49CE-9BDF-599A2B62D1B4}" type="datetimeFigureOut">
              <a:rPr lang="en-US" smtClean="0"/>
              <a:pPr/>
              <a:t>4/4/20</a:t>
            </a:fld>
            <a:endParaRPr lang="en-US"/>
          </a:p>
        </p:txBody>
      </p:sp>
      <p:sp>
        <p:nvSpPr>
          <p:cNvPr id="6" name="Footer Placeholder 5"/>
          <p:cNvSpPr>
            <a:spLocks noGrp="1"/>
          </p:cNvSpPr>
          <p:nvPr>
            <p:ph type="ftr" sz="quarter" idx="11"/>
          </p:nvPr>
        </p:nvSpPr>
        <p:spPr>
          <a:xfrm>
            <a:off x="3600450" y="4844841"/>
            <a:ext cx="3486150" cy="273844"/>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DA4406F-7D18-4F63-AB00-7A2764C14558}"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48695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4"/>
          <p:cNvSpPr/>
          <p:nvPr userDrawn="1"/>
        </p:nvSpPr>
        <p:spPr>
          <a:xfrm flipH="1">
            <a:off x="15"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Arial" panose="020B0604020202020204" pitchFamily="34" charset="0"/>
              <a:cs typeface="Arial" panose="020B0604020202020204" pitchFamily="34" charset="0"/>
            </a:endParaRPr>
          </a:p>
        </p:txBody>
      </p:sp>
      <p:sp>
        <p:nvSpPr>
          <p:cNvPr id="9" name="Flowchart: Document 8"/>
          <p:cNvSpPr/>
          <p:nvPr/>
        </p:nvSpPr>
        <p:spPr>
          <a:xfrm>
            <a:off x="16" y="4750739"/>
            <a:ext cx="9143989" cy="49863"/>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2"/>
            <a:ext cx="7543800" cy="685800"/>
          </a:xfrm>
          <a:prstGeom prst="rect">
            <a:avLst/>
          </a:prstGeom>
        </p:spPr>
        <p:txBody>
          <a:bodyPr vert="horz" lIns="68574" tIns="34289" rIns="68574" bIns="34289" rtlCol="0" anchor="t">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34289" rIns="0"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5" y="4844841"/>
            <a:ext cx="1854203" cy="273844"/>
          </a:xfrm>
          <a:prstGeom prst="rect">
            <a:avLst/>
          </a:prstGeom>
        </p:spPr>
        <p:txBody>
          <a:bodyPr vert="horz" lIns="68574" tIns="34289" rIns="68574" bIns="34289" rtlCol="0" anchor="ctr"/>
          <a:lstStyle>
            <a:lvl1pPr algn="l">
              <a:defRPr sz="700">
                <a:solidFill>
                  <a:srgbClr val="FFFFFF"/>
                </a:solidFill>
              </a:defRPr>
            </a:lvl1pPr>
          </a:lstStyle>
          <a:p>
            <a:pPr defTabSz="685732"/>
            <a:fld id="{D151CA32-68EE-49CE-9BDF-599A2B62D1B4}" type="datetimeFigureOut">
              <a:rPr lang="en-US" smtClean="0"/>
              <a:pPr defTabSz="685732"/>
              <a:t>4/4/20</a:t>
            </a:fld>
            <a:endParaRPr lang="en-US"/>
          </a:p>
        </p:txBody>
      </p:sp>
      <p:sp>
        <p:nvSpPr>
          <p:cNvPr id="5" name="Footer Placeholder 4"/>
          <p:cNvSpPr>
            <a:spLocks noGrp="1"/>
          </p:cNvSpPr>
          <p:nvPr>
            <p:ph type="ftr" sz="quarter" idx="3"/>
          </p:nvPr>
        </p:nvSpPr>
        <p:spPr>
          <a:xfrm>
            <a:off x="2764640" y="4844841"/>
            <a:ext cx="3617103" cy="273844"/>
          </a:xfrm>
          <a:prstGeom prst="rect">
            <a:avLst/>
          </a:prstGeom>
        </p:spPr>
        <p:txBody>
          <a:bodyPr vert="horz" lIns="68574" tIns="34289" rIns="68574" bIns="34289" rtlCol="0" anchor="ctr"/>
          <a:lstStyle>
            <a:lvl1pPr algn="ctr">
              <a:defRPr sz="700" cap="all" baseline="0">
                <a:solidFill>
                  <a:srgbClr val="FFFFFF"/>
                </a:solidFill>
              </a:defRPr>
            </a:lvl1pPr>
          </a:lstStyle>
          <a:p>
            <a:pPr defTabSz="685732"/>
            <a:endParaRPr lang="en-US"/>
          </a:p>
        </p:txBody>
      </p:sp>
      <p:sp>
        <p:nvSpPr>
          <p:cNvPr id="6" name="Slide Number Placeholder 5"/>
          <p:cNvSpPr>
            <a:spLocks noGrp="1"/>
          </p:cNvSpPr>
          <p:nvPr>
            <p:ph type="sldNum" sz="quarter" idx="4"/>
          </p:nvPr>
        </p:nvSpPr>
        <p:spPr>
          <a:xfrm>
            <a:off x="7425348" y="4844841"/>
            <a:ext cx="984019" cy="273844"/>
          </a:xfrm>
          <a:prstGeom prst="rect">
            <a:avLst/>
          </a:prstGeom>
        </p:spPr>
        <p:txBody>
          <a:bodyPr vert="horz" lIns="68574" tIns="34289" rIns="68574" bIns="34289" rtlCol="0" anchor="ctr"/>
          <a:lstStyle>
            <a:lvl1pPr algn="r">
              <a:defRPr sz="800">
                <a:solidFill>
                  <a:srgbClr val="FFFFFF"/>
                </a:solidFill>
              </a:defRPr>
            </a:lvl1pPr>
          </a:lstStyle>
          <a:p>
            <a:pPr defTabSz="685732"/>
            <a:fld id="{5DA4406F-7D18-4F63-AB00-7A2764C14558}" type="slidenum">
              <a:rPr lang="en-US" smtClean="0"/>
              <a:pPr defTabSz="685732"/>
              <a:t>‹#›</a:t>
            </a:fld>
            <a:endParaRPr lang="en-US"/>
          </a:p>
        </p:txBody>
      </p:sp>
      <p:pic>
        <p:nvPicPr>
          <p:cNvPr id="13" name="Picture 2" descr="C:\#MADURI_BD\#Shared\##NRIVA2017\Brand-Identity\NRIVA Logo Transperan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97136" y="31435"/>
            <a:ext cx="411480" cy="56097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p:cNvSpPr/>
          <p:nvPr/>
        </p:nvSpPr>
        <p:spPr>
          <a:xfrm rot="16200000">
            <a:off x="-570278" y="2605873"/>
            <a:ext cx="1371600" cy="205740"/>
          </a:xfrm>
          <a:prstGeom prst="chevron">
            <a:avLst/>
          </a:pr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r>
              <a:rPr lang="en-US" sz="1100" dirty="0">
                <a:solidFill>
                  <a:srgbClr val="51C3F9">
                    <a:lumMod val="20000"/>
                    <a:lumOff val="80000"/>
                  </a:srgbClr>
                </a:solidFill>
                <a:latin typeface="Segoe Print" panose="02000600000000000000" pitchFamily="2" charset="0"/>
                <a:cs typeface="MV Boli" panose="02000500030200090000" pitchFamily="2" charset="0"/>
              </a:rPr>
              <a:t>Empower</a:t>
            </a:r>
          </a:p>
        </p:txBody>
      </p:sp>
      <p:sp>
        <p:nvSpPr>
          <p:cNvPr id="16" name="Rectangle 4"/>
          <p:cNvSpPr/>
          <p:nvPr/>
        </p:nvSpPr>
        <p:spPr>
          <a:xfrm rot="16200000">
            <a:off x="-570277" y="1268730"/>
            <a:ext cx="1371600" cy="205740"/>
          </a:xfrm>
          <a:prstGeom prst="chevron">
            <a:avLst/>
          </a:prstGeom>
          <a:solidFill>
            <a:srgbClr val="00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r>
              <a:rPr lang="en-US" sz="1100" dirty="0">
                <a:solidFill>
                  <a:srgbClr val="51C3F9">
                    <a:lumMod val="20000"/>
                    <a:lumOff val="80000"/>
                  </a:srgbClr>
                </a:solidFill>
                <a:latin typeface="Segoe Print" panose="02000600000000000000" pitchFamily="2" charset="0"/>
                <a:cs typeface="MV Boli" panose="02000500030200090000" pitchFamily="2" charset="0"/>
              </a:rPr>
              <a:t>Elevate</a:t>
            </a:r>
          </a:p>
        </p:txBody>
      </p:sp>
      <p:sp>
        <p:nvSpPr>
          <p:cNvPr id="17" name="Rectangle 4"/>
          <p:cNvSpPr/>
          <p:nvPr/>
        </p:nvSpPr>
        <p:spPr>
          <a:xfrm rot="16200000">
            <a:off x="-570278" y="3943016"/>
            <a:ext cx="1371600" cy="205740"/>
          </a:xfrm>
          <a:prstGeom prst="homePlate">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r>
              <a:rPr lang="en-US" sz="1100" dirty="0">
                <a:solidFill>
                  <a:srgbClr val="51C3F9">
                    <a:lumMod val="20000"/>
                    <a:lumOff val="80000"/>
                  </a:srgbClr>
                </a:solidFill>
                <a:latin typeface="Segoe Print" panose="02000600000000000000" pitchFamily="2" charset="0"/>
                <a:cs typeface="MV Boli" panose="02000500030200090000" pitchFamily="2" charset="0"/>
              </a:rPr>
              <a:t>Educate</a:t>
            </a:r>
          </a:p>
        </p:txBody>
      </p:sp>
      <p:pic>
        <p:nvPicPr>
          <p:cNvPr id="1026" name="Picture 2" descr="C:\#MADURI_OM\#NRIVA20-21\nriva-mission-blue-jpg.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725" y="37601"/>
            <a:ext cx="55669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6709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685732" rtl="0" eaLnBrk="1" latinLnBrk="0" hangingPunct="1">
        <a:lnSpc>
          <a:spcPct val="85000"/>
        </a:lnSpc>
        <a:spcBef>
          <a:spcPct val="0"/>
        </a:spcBef>
        <a:buNone/>
        <a:defRPr sz="1500" b="0" kern="1200" spc="-38" baseline="0">
          <a:solidFill>
            <a:srgbClr val="3333CC"/>
          </a:solidFill>
          <a:latin typeface="+mj-lt"/>
          <a:ea typeface="+mj-ea"/>
          <a:cs typeface="+mj-cs"/>
        </a:defRPr>
      </a:lvl1pPr>
    </p:titleStyle>
    <p:bodyStyle>
      <a:lvl1pPr marL="68574" indent="-68574" algn="l" defTabSz="685732"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08" indent="-137147" algn="l" defTabSz="685732"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54" indent="-137147" algn="l" defTabSz="685732"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00" indent="-137147" algn="l" defTabSz="685732"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446" indent="-137147" algn="l" defTabSz="685732"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4918" indent="-171434" algn="l" defTabSz="685732"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4904" indent="-171434" algn="l" defTabSz="685732"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4888" indent="-171434" algn="l" defTabSz="685732"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4874" indent="-171434" algn="l" defTabSz="685732"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4"/>
          <p:cNvSpPr/>
          <p:nvPr userDrawn="1"/>
        </p:nvSpPr>
        <p:spPr>
          <a:xfrm flipH="1">
            <a:off x="14"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Arial" panose="020B0604020202020204" pitchFamily="34" charset="0"/>
              <a:cs typeface="Arial" panose="020B0604020202020204" pitchFamily="34" charset="0"/>
            </a:endParaRPr>
          </a:p>
        </p:txBody>
      </p:sp>
      <p:sp>
        <p:nvSpPr>
          <p:cNvPr id="9" name="Flowchart: Document 8"/>
          <p:cNvSpPr/>
          <p:nvPr/>
        </p:nvSpPr>
        <p:spPr>
          <a:xfrm>
            <a:off x="15" y="4750739"/>
            <a:ext cx="9143989" cy="49863"/>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2"/>
            <a:ext cx="7543800" cy="685800"/>
          </a:xfrm>
          <a:prstGeom prst="rect">
            <a:avLst/>
          </a:prstGeom>
        </p:spPr>
        <p:txBody>
          <a:bodyPr vert="horz" lIns="68576" tIns="34289" rIns="68576" bIns="34289" rtlCol="0" anchor="t">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34289" rIns="0"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4" y="4844841"/>
            <a:ext cx="1854203" cy="273844"/>
          </a:xfrm>
          <a:prstGeom prst="rect">
            <a:avLst/>
          </a:prstGeom>
        </p:spPr>
        <p:txBody>
          <a:bodyPr vert="horz" lIns="68576" tIns="34289" rIns="68576" bIns="34289" rtlCol="0" anchor="ctr"/>
          <a:lstStyle>
            <a:lvl1pPr algn="l">
              <a:defRPr sz="700">
                <a:solidFill>
                  <a:srgbClr val="FFFFFF"/>
                </a:solidFill>
              </a:defRPr>
            </a:lvl1pPr>
          </a:lstStyle>
          <a:p>
            <a:pPr defTabSz="685749"/>
            <a:fld id="{D151CA32-68EE-49CE-9BDF-599A2B62D1B4}" type="datetimeFigureOut">
              <a:rPr lang="en-US" smtClean="0"/>
              <a:pPr defTabSz="685749"/>
              <a:t>4/4/20</a:t>
            </a:fld>
            <a:endParaRPr lang="en-US"/>
          </a:p>
        </p:txBody>
      </p:sp>
      <p:sp>
        <p:nvSpPr>
          <p:cNvPr id="5" name="Footer Placeholder 4"/>
          <p:cNvSpPr>
            <a:spLocks noGrp="1"/>
          </p:cNvSpPr>
          <p:nvPr>
            <p:ph type="ftr" sz="quarter" idx="3"/>
          </p:nvPr>
        </p:nvSpPr>
        <p:spPr>
          <a:xfrm>
            <a:off x="2764640" y="4844841"/>
            <a:ext cx="3617103" cy="273844"/>
          </a:xfrm>
          <a:prstGeom prst="rect">
            <a:avLst/>
          </a:prstGeom>
        </p:spPr>
        <p:txBody>
          <a:bodyPr vert="horz" lIns="68576" tIns="34289" rIns="68576" bIns="34289" rtlCol="0" anchor="ctr"/>
          <a:lstStyle>
            <a:lvl1pPr algn="ctr">
              <a:defRPr sz="700" cap="all" baseline="0">
                <a:solidFill>
                  <a:srgbClr val="FFFFFF"/>
                </a:solidFill>
              </a:defRPr>
            </a:lvl1pPr>
          </a:lstStyle>
          <a:p>
            <a:pPr defTabSz="685749"/>
            <a:endParaRPr lang="en-US"/>
          </a:p>
        </p:txBody>
      </p:sp>
      <p:sp>
        <p:nvSpPr>
          <p:cNvPr id="6" name="Slide Number Placeholder 5"/>
          <p:cNvSpPr>
            <a:spLocks noGrp="1"/>
          </p:cNvSpPr>
          <p:nvPr>
            <p:ph type="sldNum" sz="quarter" idx="4"/>
          </p:nvPr>
        </p:nvSpPr>
        <p:spPr>
          <a:xfrm>
            <a:off x="7425347" y="4844841"/>
            <a:ext cx="984019" cy="273844"/>
          </a:xfrm>
          <a:prstGeom prst="rect">
            <a:avLst/>
          </a:prstGeom>
        </p:spPr>
        <p:txBody>
          <a:bodyPr vert="horz" lIns="68576" tIns="34289" rIns="68576" bIns="34289" rtlCol="0" anchor="ctr"/>
          <a:lstStyle>
            <a:lvl1pPr algn="r">
              <a:defRPr sz="800">
                <a:solidFill>
                  <a:srgbClr val="FFFFFF"/>
                </a:solidFill>
              </a:defRPr>
            </a:lvl1pPr>
          </a:lstStyle>
          <a:p>
            <a:pPr defTabSz="685749"/>
            <a:fld id="{5DA4406F-7D18-4F63-AB00-7A2764C14558}" type="slidenum">
              <a:rPr lang="en-US" smtClean="0"/>
              <a:pPr defTabSz="685749"/>
              <a:t>‹#›</a:t>
            </a:fld>
            <a:endParaRPr lang="en-US"/>
          </a:p>
        </p:txBody>
      </p:sp>
      <p:pic>
        <p:nvPicPr>
          <p:cNvPr id="13" name="Picture 2" descr="C:\#MADURI_BD\#Shared\##NRIVA2017\Brand-Identity\NRIVA Logo Transperan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97136" y="31435"/>
            <a:ext cx="411480" cy="56097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p:cNvSpPr/>
          <p:nvPr/>
        </p:nvSpPr>
        <p:spPr>
          <a:xfrm rot="16200000">
            <a:off x="-570278" y="2605873"/>
            <a:ext cx="1371600" cy="205740"/>
          </a:xfrm>
          <a:prstGeom prst="chevron">
            <a:avLst/>
          </a:pr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r>
              <a:rPr lang="en-US" sz="1100" dirty="0">
                <a:solidFill>
                  <a:srgbClr val="51C3F9">
                    <a:lumMod val="20000"/>
                    <a:lumOff val="80000"/>
                  </a:srgbClr>
                </a:solidFill>
                <a:latin typeface="Segoe Print" panose="02000600000000000000" pitchFamily="2" charset="0"/>
                <a:cs typeface="MV Boli" panose="02000500030200090000" pitchFamily="2" charset="0"/>
              </a:rPr>
              <a:t>Empower</a:t>
            </a:r>
          </a:p>
        </p:txBody>
      </p:sp>
      <p:sp>
        <p:nvSpPr>
          <p:cNvPr id="16" name="Rectangle 4"/>
          <p:cNvSpPr/>
          <p:nvPr/>
        </p:nvSpPr>
        <p:spPr>
          <a:xfrm rot="16200000">
            <a:off x="-570277" y="1268730"/>
            <a:ext cx="1371600" cy="205740"/>
          </a:xfrm>
          <a:prstGeom prst="chevron">
            <a:avLst/>
          </a:prstGeom>
          <a:solidFill>
            <a:srgbClr val="00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r>
              <a:rPr lang="en-US" sz="1100" dirty="0">
                <a:solidFill>
                  <a:srgbClr val="51C3F9">
                    <a:lumMod val="20000"/>
                    <a:lumOff val="80000"/>
                  </a:srgbClr>
                </a:solidFill>
                <a:latin typeface="Segoe Print" panose="02000600000000000000" pitchFamily="2" charset="0"/>
                <a:cs typeface="MV Boli" panose="02000500030200090000" pitchFamily="2" charset="0"/>
              </a:rPr>
              <a:t>Elevate</a:t>
            </a:r>
          </a:p>
        </p:txBody>
      </p:sp>
      <p:sp>
        <p:nvSpPr>
          <p:cNvPr id="17" name="Rectangle 4"/>
          <p:cNvSpPr/>
          <p:nvPr/>
        </p:nvSpPr>
        <p:spPr>
          <a:xfrm rot="16200000">
            <a:off x="-570278" y="3943016"/>
            <a:ext cx="1371600" cy="205740"/>
          </a:xfrm>
          <a:prstGeom prst="homePlate">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r>
              <a:rPr lang="en-US" sz="1100" dirty="0">
                <a:solidFill>
                  <a:srgbClr val="51C3F9">
                    <a:lumMod val="20000"/>
                    <a:lumOff val="80000"/>
                  </a:srgbClr>
                </a:solidFill>
                <a:latin typeface="Segoe Print" panose="02000600000000000000" pitchFamily="2" charset="0"/>
                <a:cs typeface="MV Boli" panose="02000500030200090000" pitchFamily="2" charset="0"/>
              </a:rPr>
              <a:t>Educate</a:t>
            </a:r>
          </a:p>
        </p:txBody>
      </p:sp>
      <p:pic>
        <p:nvPicPr>
          <p:cNvPr id="1026" name="Picture 2" descr="C:\#MADURI_OM\#NRIVA20-21\nriva-mission-blue-jpg.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725" y="37601"/>
            <a:ext cx="55669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0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685749" rtl="0" eaLnBrk="1" latinLnBrk="0" hangingPunct="1">
        <a:lnSpc>
          <a:spcPct val="85000"/>
        </a:lnSpc>
        <a:spcBef>
          <a:spcPct val="0"/>
        </a:spcBef>
        <a:buNone/>
        <a:defRPr sz="1500" b="0" kern="1200" spc="-38" baseline="0">
          <a:solidFill>
            <a:srgbClr val="3333CC"/>
          </a:solidFill>
          <a:latin typeface="+mj-lt"/>
          <a:ea typeface="+mj-ea"/>
          <a:cs typeface="+mj-cs"/>
        </a:defRPr>
      </a:lvl1pPr>
    </p:titleStyle>
    <p:bodyStyle>
      <a:lvl1pPr marL="68576" indent="-68576" algn="l" defTabSz="685749"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15" indent="-137150" algn="l" defTabSz="685749"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65" indent="-137150" algn="l" defTabSz="685749"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14" indent="-137150" algn="l" defTabSz="685749"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464" indent="-137150" algn="l" defTabSz="685749"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4939" indent="-171438" algn="l" defTabSz="685749"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4928" indent="-171438" algn="l" defTabSz="685749"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4916" indent="-171438" algn="l" defTabSz="685749"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4906" indent="-171438" algn="l" defTabSz="685749"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4"/>
          <p:cNvSpPr/>
          <p:nvPr userDrawn="1"/>
        </p:nvSpPr>
        <p:spPr>
          <a:xfrm flipH="1">
            <a:off x="11" y="4800600"/>
            <a:ext cx="9143987" cy="342900"/>
          </a:xfrm>
          <a:prstGeom prst="rect">
            <a:avLst/>
          </a:prstGeom>
          <a:gradFill flip="none" rotWithShape="1">
            <a:gsLst>
              <a:gs pos="81000">
                <a:srgbClr val="339933"/>
              </a:gs>
              <a:gs pos="38000">
                <a:srgbClr val="003399"/>
              </a:gs>
              <a:gs pos="0">
                <a:srgbClr val="FF6600"/>
              </a:gs>
              <a:gs pos="56000">
                <a:srgbClr val="003399"/>
              </a:gs>
              <a:gs pos="100000">
                <a:srgbClr val="339933"/>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latin typeface="Arial" panose="020B0604020202020204" pitchFamily="34" charset="0"/>
              <a:cs typeface="Arial" panose="020B0604020202020204" pitchFamily="34" charset="0"/>
            </a:endParaRPr>
          </a:p>
        </p:txBody>
      </p:sp>
      <p:sp>
        <p:nvSpPr>
          <p:cNvPr id="9" name="Flowchart: Document 8"/>
          <p:cNvSpPr/>
          <p:nvPr/>
        </p:nvSpPr>
        <p:spPr>
          <a:xfrm>
            <a:off x="12" y="4750737"/>
            <a:ext cx="9143989" cy="49863"/>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2"/>
            <a:ext cx="7543800" cy="685800"/>
          </a:xfrm>
          <a:prstGeom prst="rect">
            <a:avLst/>
          </a:prstGeom>
        </p:spPr>
        <p:txBody>
          <a:bodyPr vert="horz" lIns="68580" tIns="34290" rIns="68580" bIns="34290" rtlCol="0" anchor="t">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34290" rIns="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68580" tIns="34290" rIns="68580" bIns="34290" rtlCol="0" anchor="ctr"/>
          <a:lstStyle>
            <a:lvl1pPr algn="l">
              <a:defRPr sz="700">
                <a:solidFill>
                  <a:srgbClr val="FFFFFF"/>
                </a:solidFill>
              </a:defRPr>
            </a:lvl1pPr>
          </a:lstStyle>
          <a:p>
            <a:pPr defTabSz="685800"/>
            <a:fld id="{D151CA32-68EE-49CE-9BDF-599A2B62D1B4}" type="datetimeFigureOut">
              <a:rPr lang="en-US" smtClean="0"/>
              <a:pPr defTabSz="685800"/>
              <a:t>4/4/20</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68580" tIns="34290" rIns="68580" bIns="34290" rtlCol="0" anchor="ctr"/>
          <a:lstStyle>
            <a:lvl1pPr algn="ctr">
              <a:defRPr sz="700" cap="all" baseline="0">
                <a:solidFill>
                  <a:srgbClr val="FFFFFF"/>
                </a:solidFill>
              </a:defRPr>
            </a:lvl1pPr>
          </a:lstStyle>
          <a:p>
            <a:pPr defTabSz="685800"/>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68580" tIns="34290" rIns="68580" bIns="34290" rtlCol="0" anchor="ctr"/>
          <a:lstStyle>
            <a:lvl1pPr algn="r">
              <a:defRPr sz="800">
                <a:solidFill>
                  <a:srgbClr val="FFFFFF"/>
                </a:solidFill>
              </a:defRPr>
            </a:lvl1pPr>
          </a:lstStyle>
          <a:p>
            <a:pPr defTabSz="685800"/>
            <a:fld id="{5DA4406F-7D18-4F63-AB00-7A2764C14558}" type="slidenum">
              <a:rPr lang="en-US" smtClean="0"/>
              <a:pPr defTabSz="685800"/>
              <a:t>‹#›</a:t>
            </a:fld>
            <a:endParaRPr lang="en-US"/>
          </a:p>
        </p:txBody>
      </p:sp>
      <p:pic>
        <p:nvPicPr>
          <p:cNvPr id="13" name="Picture 2" descr="C:\#MADURI_BD\#Shared\##NRIVA2017\Brand-Identity\NRIVA Logo Transperan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97136" y="31433"/>
            <a:ext cx="411480" cy="56097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4"/>
          <p:cNvSpPr/>
          <p:nvPr/>
        </p:nvSpPr>
        <p:spPr>
          <a:xfrm rot="16200000">
            <a:off x="-570278" y="2605873"/>
            <a:ext cx="1371600" cy="205740"/>
          </a:xfrm>
          <a:prstGeom prst="chevron">
            <a:avLst/>
          </a:prstGeom>
          <a:solidFill>
            <a:srgbClr val="0033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100" dirty="0">
                <a:solidFill>
                  <a:srgbClr val="51C3F9">
                    <a:lumMod val="20000"/>
                    <a:lumOff val="80000"/>
                  </a:srgbClr>
                </a:solidFill>
                <a:latin typeface="Segoe Print" panose="02000600000000000000" pitchFamily="2" charset="0"/>
                <a:cs typeface="MV Boli" panose="02000500030200090000" pitchFamily="2" charset="0"/>
              </a:rPr>
              <a:t>Empower</a:t>
            </a:r>
          </a:p>
        </p:txBody>
      </p:sp>
      <p:sp>
        <p:nvSpPr>
          <p:cNvPr id="16" name="Rectangle 4"/>
          <p:cNvSpPr/>
          <p:nvPr/>
        </p:nvSpPr>
        <p:spPr>
          <a:xfrm rot="16200000">
            <a:off x="-570277" y="1268730"/>
            <a:ext cx="1371600" cy="205740"/>
          </a:xfrm>
          <a:prstGeom prst="chevron">
            <a:avLst/>
          </a:prstGeom>
          <a:solidFill>
            <a:srgbClr val="00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100" dirty="0">
                <a:solidFill>
                  <a:srgbClr val="51C3F9">
                    <a:lumMod val="20000"/>
                    <a:lumOff val="80000"/>
                  </a:srgbClr>
                </a:solidFill>
                <a:latin typeface="Segoe Print" panose="02000600000000000000" pitchFamily="2" charset="0"/>
                <a:cs typeface="MV Boli" panose="02000500030200090000" pitchFamily="2" charset="0"/>
              </a:rPr>
              <a:t>Elevate</a:t>
            </a:r>
          </a:p>
        </p:txBody>
      </p:sp>
      <p:sp>
        <p:nvSpPr>
          <p:cNvPr id="17" name="Rectangle 4"/>
          <p:cNvSpPr/>
          <p:nvPr/>
        </p:nvSpPr>
        <p:spPr>
          <a:xfrm rot="16200000">
            <a:off x="-570278" y="3943016"/>
            <a:ext cx="1371600" cy="205740"/>
          </a:xfrm>
          <a:prstGeom prst="homePlate">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r>
              <a:rPr lang="en-US" sz="1100" dirty="0">
                <a:solidFill>
                  <a:srgbClr val="51C3F9">
                    <a:lumMod val="20000"/>
                    <a:lumOff val="80000"/>
                  </a:srgbClr>
                </a:solidFill>
                <a:latin typeface="Segoe Print" panose="02000600000000000000" pitchFamily="2" charset="0"/>
                <a:cs typeface="MV Boli" panose="02000500030200090000" pitchFamily="2" charset="0"/>
              </a:rPr>
              <a:t>Educate</a:t>
            </a:r>
          </a:p>
        </p:txBody>
      </p:sp>
      <p:pic>
        <p:nvPicPr>
          <p:cNvPr id="1026" name="Picture 2" descr="C:\#MADURI_OM\#NRIVA20-21\nriva-mission-blue-jpg.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725" y="37601"/>
            <a:ext cx="55669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3969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685800" rtl="0" eaLnBrk="1" latinLnBrk="0" hangingPunct="1">
        <a:lnSpc>
          <a:spcPct val="85000"/>
        </a:lnSpc>
        <a:spcBef>
          <a:spcPct val="0"/>
        </a:spcBef>
        <a:buNone/>
        <a:defRPr sz="1500" b="0" kern="1200" spc="-38" baseline="0">
          <a:solidFill>
            <a:srgbClr val="3333CC"/>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2204756"/>
            <a:ext cx="7543800" cy="2674620"/>
          </a:xfrm>
        </p:spPr>
        <p:txBody>
          <a:bodyPr>
            <a:normAutofit/>
          </a:bodyPr>
          <a:lstStyle/>
          <a:p>
            <a:pPr algn="ctr"/>
            <a:r>
              <a:rPr lang="en-US" sz="6600" dirty="0">
                <a:solidFill>
                  <a:srgbClr val="002060"/>
                </a:solidFill>
                <a:latin typeface="Arial Rounded MT Bold" panose="020F0704030504030204" pitchFamily="34" charset="0"/>
              </a:rPr>
              <a:t>&lt;Webinar Title&gt;</a:t>
            </a:r>
            <a:br>
              <a:rPr lang="en-US" sz="6600" dirty="0">
                <a:solidFill>
                  <a:srgbClr val="002060"/>
                </a:solidFill>
                <a:latin typeface="Arial Rounded MT Bold" panose="020F0704030504030204" pitchFamily="34" charset="0"/>
              </a:rPr>
            </a:br>
            <a:br>
              <a:rPr lang="en-US" sz="2000" dirty="0">
                <a:solidFill>
                  <a:srgbClr val="002060"/>
                </a:solidFill>
                <a:latin typeface="Arial Rounded MT Bold" panose="020F0704030504030204" pitchFamily="34" charset="0"/>
              </a:rPr>
            </a:br>
            <a:endParaRPr lang="en-US" sz="2800" dirty="0">
              <a:solidFill>
                <a:srgbClr val="002060"/>
              </a:solidFill>
              <a:latin typeface="Arial Rounded MT Bold" panose="020F0704030504030204" pitchFamily="34" charset="0"/>
            </a:endParaRPr>
          </a:p>
        </p:txBody>
      </p:sp>
      <p:pic>
        <p:nvPicPr>
          <p:cNvPr id="6" name="Picture 2" descr="C:\Users\Dunkin102\Google Drive\##NRIVA_Mission-20-One\NRIVA_Main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75" y="158649"/>
            <a:ext cx="1096322" cy="14968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MADURI_OM\#NRIVA20-21\nriva-mission-blue-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649" y="183100"/>
            <a:ext cx="1279244" cy="1260736"/>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9"/>
          <p:cNvSpPr>
            <a:spLocks noGrp="1"/>
          </p:cNvSpPr>
          <p:nvPr>
            <p:ph type="subTitle" idx="1"/>
          </p:nvPr>
        </p:nvSpPr>
        <p:spPr>
          <a:xfrm>
            <a:off x="822655" y="429978"/>
            <a:ext cx="7543800" cy="1679755"/>
          </a:xfrm>
        </p:spPr>
        <p:txBody>
          <a:bodyPr>
            <a:normAutofit/>
          </a:bodyPr>
          <a:lstStyle/>
          <a:p>
            <a:pPr algn="ctr"/>
            <a:r>
              <a:rPr lang="en-US" sz="4000" b="1" dirty="0">
                <a:solidFill>
                  <a:srgbClr val="007033"/>
                </a:solidFill>
              </a:rPr>
              <a:t>NRI </a:t>
            </a:r>
            <a:r>
              <a:rPr lang="en-US" sz="4000" b="1" dirty="0" err="1">
                <a:solidFill>
                  <a:srgbClr val="007033"/>
                </a:solidFill>
              </a:rPr>
              <a:t>VASAVi</a:t>
            </a:r>
            <a:r>
              <a:rPr lang="en-US" sz="4000" b="1" dirty="0">
                <a:solidFill>
                  <a:srgbClr val="007033"/>
                </a:solidFill>
              </a:rPr>
              <a:t> ASSOCIATION</a:t>
            </a:r>
          </a:p>
        </p:txBody>
      </p:sp>
      <p:sp>
        <p:nvSpPr>
          <p:cNvPr id="7" name="Subtitle 9">
            <a:extLst>
              <a:ext uri="{FF2B5EF4-FFF2-40B4-BE49-F238E27FC236}">
                <a16:creationId xmlns:a16="http://schemas.microsoft.com/office/drawing/2014/main" id="{C0679C6A-9DDE-B547-BC74-318527716211}"/>
              </a:ext>
            </a:extLst>
          </p:cNvPr>
          <p:cNvSpPr txBox="1">
            <a:spLocks/>
          </p:cNvSpPr>
          <p:nvPr/>
        </p:nvSpPr>
        <p:spPr>
          <a:xfrm>
            <a:off x="840832" y="1862311"/>
            <a:ext cx="7543800" cy="1679755"/>
          </a:xfrm>
          <a:prstGeom prst="rect">
            <a:avLst/>
          </a:prstGeom>
        </p:spPr>
        <p:txBody>
          <a:bodyPr vert="horz" lIns="68574" tIns="34289" rIns="68574" bIns="34289" rtlCol="0">
            <a:normAutofit/>
          </a:bodyPr>
          <a:lstStyle>
            <a:lvl1pPr marL="0" indent="0" algn="l" defTabSz="685732" rtl="0" eaLnBrk="1" latinLnBrk="0" hangingPunct="1">
              <a:lnSpc>
                <a:spcPct val="90000"/>
              </a:lnSpc>
              <a:spcBef>
                <a:spcPts val="900"/>
              </a:spcBef>
              <a:spcAft>
                <a:spcPts val="150"/>
              </a:spcAft>
              <a:buClr>
                <a:schemeClr val="accent1"/>
              </a:buClr>
              <a:buSzPct val="100000"/>
              <a:buFont typeface="Calibri" panose="020F0502020204030204" pitchFamily="34" charset="0"/>
              <a:buNone/>
              <a:defRPr sz="1800" kern="1200" cap="all" spc="150" baseline="0">
                <a:solidFill>
                  <a:schemeClr val="tx2"/>
                </a:solidFill>
                <a:latin typeface="+mj-lt"/>
                <a:ea typeface="+mn-ea"/>
                <a:cs typeface="+mn-cs"/>
              </a:defRPr>
            </a:lvl1pPr>
            <a:lvl2pPr marL="342866" indent="0" algn="ctr" defTabSz="685732"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2pPr>
            <a:lvl3pPr marL="685732" indent="0" algn="ctr" defTabSz="685732" rtl="0" eaLnBrk="1" latinLnBrk="0" hangingPunct="1">
              <a:lnSpc>
                <a:spcPct val="90000"/>
              </a:lnSpc>
              <a:spcBef>
                <a:spcPts val="150"/>
              </a:spcBef>
              <a:spcAft>
                <a:spcPts val="300"/>
              </a:spcAft>
              <a:buClr>
                <a:schemeClr val="accent1"/>
              </a:buClr>
              <a:buFont typeface="Calibri" pitchFamily="34" charset="0"/>
              <a:buNone/>
              <a:defRPr sz="1800" kern="1200">
                <a:solidFill>
                  <a:schemeClr val="tx1">
                    <a:lumMod val="75000"/>
                    <a:lumOff val="25000"/>
                  </a:schemeClr>
                </a:solidFill>
                <a:latin typeface="+mn-lt"/>
                <a:ea typeface="+mn-ea"/>
                <a:cs typeface="+mn-cs"/>
              </a:defRPr>
            </a:lvl3pPr>
            <a:lvl4pPr marL="1028598" indent="0" algn="ctr" defTabSz="685732"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4pPr>
            <a:lvl5pPr marL="1371464" indent="0" algn="ctr" defTabSz="685732"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5pPr>
            <a:lvl6pPr marL="1714331" indent="0" algn="ctr" defTabSz="685732"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6pPr>
            <a:lvl7pPr marL="2057195" indent="0" algn="ctr" defTabSz="685732"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7pPr>
            <a:lvl8pPr marL="2400060" indent="0" algn="ctr" defTabSz="685732"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8pPr>
            <a:lvl9pPr marL="2742926" indent="0" algn="ctr" defTabSz="685732" rtl="0" eaLnBrk="1" latinLnBrk="0" hangingPunct="1">
              <a:lnSpc>
                <a:spcPct val="90000"/>
              </a:lnSpc>
              <a:spcBef>
                <a:spcPts val="150"/>
              </a:spcBef>
              <a:spcAft>
                <a:spcPts val="300"/>
              </a:spcAft>
              <a:buClr>
                <a:schemeClr val="accent1"/>
              </a:buClr>
              <a:buFont typeface="Calibri" pitchFamily="34" charset="0"/>
              <a:buNone/>
              <a:defRPr sz="1500" kern="1200">
                <a:solidFill>
                  <a:schemeClr val="tx1">
                    <a:lumMod val="75000"/>
                    <a:lumOff val="25000"/>
                  </a:schemeClr>
                </a:solidFill>
                <a:latin typeface="+mn-lt"/>
                <a:ea typeface="+mn-ea"/>
                <a:cs typeface="+mn-cs"/>
              </a:defRPr>
            </a:lvl9pPr>
          </a:lstStyle>
          <a:p>
            <a:pPr algn="ctr"/>
            <a:r>
              <a:rPr lang="en-US" sz="2800" b="1" u="sng" dirty="0">
                <a:solidFill>
                  <a:srgbClr val="D47B02"/>
                </a:solidFill>
              </a:rPr>
              <a:t>Presents</a:t>
            </a:r>
          </a:p>
        </p:txBody>
      </p:sp>
      <p:sp>
        <p:nvSpPr>
          <p:cNvPr id="2" name="TextBox 1">
            <a:extLst>
              <a:ext uri="{FF2B5EF4-FFF2-40B4-BE49-F238E27FC236}">
                <a16:creationId xmlns:a16="http://schemas.microsoft.com/office/drawing/2014/main" id="{3B674BC6-D80B-5647-A470-2A3DC147B26D}"/>
              </a:ext>
            </a:extLst>
          </p:cNvPr>
          <p:cNvSpPr txBox="1"/>
          <p:nvPr/>
        </p:nvSpPr>
        <p:spPr>
          <a:xfrm>
            <a:off x="3528439" y="960576"/>
            <a:ext cx="2011769" cy="461665"/>
          </a:xfrm>
          <a:prstGeom prst="rect">
            <a:avLst/>
          </a:prstGeom>
          <a:noFill/>
        </p:spPr>
        <p:txBody>
          <a:bodyPr wrap="none" rtlCol="0">
            <a:spAutoFit/>
          </a:bodyPr>
          <a:lstStyle/>
          <a:p>
            <a:r>
              <a:rPr lang="en-US" sz="2400" dirty="0" err="1"/>
              <a:t>www.nriva.org</a:t>
            </a:r>
            <a:endParaRPr lang="en-US" sz="2400" dirty="0"/>
          </a:p>
        </p:txBody>
      </p:sp>
      <p:sp>
        <p:nvSpPr>
          <p:cNvPr id="8" name="TextBox 7">
            <a:extLst>
              <a:ext uri="{FF2B5EF4-FFF2-40B4-BE49-F238E27FC236}">
                <a16:creationId xmlns:a16="http://schemas.microsoft.com/office/drawing/2014/main" id="{66124311-3E0F-BB43-96EE-67F3AF6B1823}"/>
              </a:ext>
            </a:extLst>
          </p:cNvPr>
          <p:cNvSpPr txBox="1"/>
          <p:nvPr/>
        </p:nvSpPr>
        <p:spPr>
          <a:xfrm>
            <a:off x="3715836" y="4386194"/>
            <a:ext cx="1817164" cy="400110"/>
          </a:xfrm>
          <a:prstGeom prst="rect">
            <a:avLst/>
          </a:prstGeom>
          <a:noFill/>
        </p:spPr>
        <p:txBody>
          <a:bodyPr wrap="none" rtlCol="0">
            <a:spAutoFit/>
          </a:bodyPr>
          <a:lstStyle/>
          <a:p>
            <a:r>
              <a:rPr lang="en-US" sz="2000" dirty="0"/>
              <a:t>&lt;webinar date&gt;</a:t>
            </a:r>
            <a:endParaRPr lang="en-US" sz="2200" dirty="0"/>
          </a:p>
        </p:txBody>
      </p:sp>
    </p:spTree>
    <p:extLst>
      <p:ext uri="{BB962C8B-B14F-4D97-AF65-F5344CB8AC3E}">
        <p14:creationId xmlns:p14="http://schemas.microsoft.com/office/powerpoint/2010/main" val="147651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3" y="-1"/>
            <a:ext cx="9187084" cy="516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07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MADURI_OM\#NRIVA20-21\nriva-mission-blue-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583" y="281175"/>
            <a:ext cx="2783467"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6260" y="910365"/>
            <a:ext cx="2730235" cy="3293209"/>
          </a:xfrm>
          <a:prstGeom prst="rect">
            <a:avLst/>
          </a:prstGeom>
          <a:noFill/>
        </p:spPr>
        <p:txBody>
          <a:bodyPr wrap="none" rtlCol="0">
            <a:spAutoFit/>
          </a:bodyPr>
          <a:lstStyle/>
          <a:p>
            <a:r>
              <a:rPr lang="en-US" b="1" dirty="0">
                <a:solidFill>
                  <a:srgbClr val="00B050"/>
                </a:solidFill>
                <a:latin typeface="Arial Black" panose="020B0A04020102020204" pitchFamily="34" charset="0"/>
              </a:rPr>
              <a:t>Elevate</a:t>
            </a:r>
            <a:r>
              <a:rPr lang="en-US" b="1" dirty="0">
                <a:solidFill>
                  <a:srgbClr val="00B050"/>
                </a:solidFill>
              </a:rPr>
              <a:t>, </a:t>
            </a:r>
            <a:r>
              <a:rPr lang="en-US" sz="1600" b="1" dirty="0">
                <a:solidFill>
                  <a:srgbClr val="00B050"/>
                </a:solidFill>
              </a:rPr>
              <a:t>NRIVA </a:t>
            </a:r>
            <a:r>
              <a:rPr lang="en-US" sz="1600" dirty="0">
                <a:solidFill>
                  <a:srgbClr val="00B050"/>
                </a:solidFill>
              </a:rPr>
              <a:t>to a </a:t>
            </a:r>
          </a:p>
          <a:p>
            <a:pPr marL="285750" indent="-285750">
              <a:buFont typeface="Arial" panose="020B0604020202020204" pitchFamily="34" charset="0"/>
              <a:buChar char="•"/>
            </a:pPr>
            <a:r>
              <a:rPr lang="en-US" sz="1600" dirty="0">
                <a:solidFill>
                  <a:srgbClr val="00B050"/>
                </a:solidFill>
                <a:latin typeface="Arial Narrow" panose="020B0606020202030204" pitchFamily="34" charset="0"/>
              </a:rPr>
              <a:t>Global Service Organization</a:t>
            </a:r>
          </a:p>
          <a:p>
            <a:pPr marL="285750" indent="-285750">
              <a:buFont typeface="Arial" panose="020B0604020202020204" pitchFamily="34" charset="0"/>
              <a:buChar char="•"/>
            </a:pPr>
            <a:r>
              <a:rPr lang="en-US" sz="1600" dirty="0">
                <a:solidFill>
                  <a:srgbClr val="00B050"/>
                </a:solidFill>
                <a:latin typeface="Arial Narrow" panose="020B0606020202030204" pitchFamily="34" charset="0"/>
              </a:rPr>
              <a:t>Platinum non-profit Status</a:t>
            </a:r>
          </a:p>
          <a:p>
            <a:pPr marL="285750" indent="-285750">
              <a:buFont typeface="Arial" panose="020B0604020202020204" pitchFamily="34" charset="0"/>
              <a:buChar char="•"/>
            </a:pPr>
            <a:r>
              <a:rPr lang="en-US" sz="1600" dirty="0">
                <a:solidFill>
                  <a:srgbClr val="00B050"/>
                </a:solidFill>
                <a:latin typeface="Arial Narrow" panose="020B0606020202030204" pitchFamily="34" charset="0"/>
              </a:rPr>
              <a:t>Sustained Transformation</a:t>
            </a:r>
          </a:p>
          <a:p>
            <a:endParaRPr lang="en-US" sz="500" dirty="0">
              <a:solidFill>
                <a:srgbClr val="00B050"/>
              </a:solidFill>
              <a:latin typeface="Arial Narrow" panose="020B0606020202030204" pitchFamily="34" charset="0"/>
            </a:endParaRPr>
          </a:p>
          <a:p>
            <a:r>
              <a:rPr lang="en-US" b="1" dirty="0">
                <a:solidFill>
                  <a:srgbClr val="0070C0"/>
                </a:solidFill>
                <a:latin typeface="Arial Black" panose="020B0A04020102020204" pitchFamily="34" charset="0"/>
              </a:rPr>
              <a:t>Empower</a:t>
            </a:r>
            <a:r>
              <a:rPr lang="en-US" sz="1600" b="1" dirty="0">
                <a:solidFill>
                  <a:srgbClr val="0070C0"/>
                </a:solidFill>
                <a:latin typeface="Arial Narrow" panose="020B0606020202030204" pitchFamily="34" charset="0"/>
              </a:rPr>
              <a:t>, through</a:t>
            </a:r>
          </a:p>
          <a:p>
            <a:pPr marL="285750" indent="-285750">
              <a:buFont typeface="Arial" panose="020B0604020202020204" pitchFamily="34" charset="0"/>
              <a:buChar char="•"/>
            </a:pPr>
            <a:r>
              <a:rPr lang="en-US" sz="1600" dirty="0">
                <a:solidFill>
                  <a:srgbClr val="0070C0"/>
                </a:solidFill>
                <a:latin typeface="Arial Narrow" panose="020B0606020202030204" pitchFamily="34" charset="0"/>
              </a:rPr>
              <a:t>Network and Relationships</a:t>
            </a:r>
          </a:p>
          <a:p>
            <a:pPr marL="285750" indent="-285750">
              <a:buFont typeface="Arial" panose="020B0604020202020204" pitchFamily="34" charset="0"/>
              <a:buChar char="•"/>
            </a:pPr>
            <a:r>
              <a:rPr lang="en-US" sz="1600" dirty="0">
                <a:solidFill>
                  <a:srgbClr val="0070C0"/>
                </a:solidFill>
                <a:latin typeface="Arial Narrow" panose="020B0606020202030204" pitchFamily="34" charset="0"/>
              </a:rPr>
              <a:t>Nourish with Opportunities</a:t>
            </a:r>
          </a:p>
          <a:p>
            <a:pPr marL="285750" indent="-285750">
              <a:buFont typeface="Arial" panose="020B0604020202020204" pitchFamily="34" charset="0"/>
              <a:buChar char="•"/>
            </a:pPr>
            <a:r>
              <a:rPr lang="en-US" sz="1600" dirty="0">
                <a:solidFill>
                  <a:srgbClr val="0070C0"/>
                </a:solidFill>
                <a:latin typeface="Arial Narrow" panose="020B0606020202030204" pitchFamily="34" charset="0"/>
              </a:rPr>
              <a:t>Service and Leadership</a:t>
            </a:r>
          </a:p>
          <a:p>
            <a:endParaRPr lang="en-US" sz="500" dirty="0">
              <a:solidFill>
                <a:srgbClr val="0070C0"/>
              </a:solidFill>
              <a:latin typeface="Arial Narrow" panose="020B0606020202030204" pitchFamily="34" charset="0"/>
            </a:endParaRPr>
          </a:p>
          <a:p>
            <a:r>
              <a:rPr lang="en-US" b="1" dirty="0">
                <a:solidFill>
                  <a:srgbClr val="FE9202"/>
                </a:solidFill>
                <a:latin typeface="Arial Black" panose="020B0A04020102020204" pitchFamily="34" charset="0"/>
              </a:rPr>
              <a:t>Educate</a:t>
            </a:r>
            <a:r>
              <a:rPr lang="en-US" sz="1600" b="1" dirty="0">
                <a:solidFill>
                  <a:srgbClr val="FE9202"/>
                </a:solidFill>
                <a:latin typeface="Arial Narrow" panose="020B0606020202030204" pitchFamily="34" charset="0"/>
              </a:rPr>
              <a:t>, members</a:t>
            </a:r>
          </a:p>
          <a:p>
            <a:pPr marL="285750" indent="-285750">
              <a:buFont typeface="Arial" panose="020B0604020202020204" pitchFamily="34" charset="0"/>
              <a:buChar char="•"/>
            </a:pPr>
            <a:r>
              <a:rPr lang="en-US" sz="1600" dirty="0">
                <a:solidFill>
                  <a:srgbClr val="FE9202"/>
                </a:solidFill>
                <a:latin typeface="Arial Narrow" panose="020B0606020202030204" pitchFamily="34" charset="0"/>
              </a:rPr>
              <a:t>Personal and Professional</a:t>
            </a:r>
          </a:p>
          <a:p>
            <a:pPr marL="285750" indent="-285750">
              <a:buFont typeface="Arial" panose="020B0604020202020204" pitchFamily="34" charset="0"/>
              <a:buChar char="•"/>
            </a:pPr>
            <a:r>
              <a:rPr lang="en-US" sz="1600" dirty="0">
                <a:solidFill>
                  <a:srgbClr val="FE9202"/>
                </a:solidFill>
                <a:latin typeface="Arial Narrow" panose="020B0606020202030204" pitchFamily="34" charset="0"/>
              </a:rPr>
              <a:t>Health, Wealth and Growth</a:t>
            </a:r>
          </a:p>
          <a:p>
            <a:pPr marL="285750" indent="-285750">
              <a:buFont typeface="Arial" panose="020B0604020202020204" pitchFamily="34" charset="0"/>
              <a:buChar char="•"/>
            </a:pPr>
            <a:r>
              <a:rPr lang="en-US" sz="1600" dirty="0">
                <a:solidFill>
                  <a:srgbClr val="FE9202"/>
                </a:solidFill>
                <a:latin typeface="Arial Narrow" panose="020B0606020202030204" pitchFamily="34" charset="0"/>
              </a:rPr>
              <a:t>Giving Back to the Community</a:t>
            </a:r>
          </a:p>
        </p:txBody>
      </p:sp>
      <p:sp>
        <p:nvSpPr>
          <p:cNvPr id="7" name="TextBox 6"/>
          <p:cNvSpPr txBox="1"/>
          <p:nvPr/>
        </p:nvSpPr>
        <p:spPr>
          <a:xfrm>
            <a:off x="6709870" y="853939"/>
            <a:ext cx="1935594" cy="3406061"/>
          </a:xfrm>
          <a:prstGeom prst="rect">
            <a:avLst/>
          </a:prstGeom>
          <a:noFill/>
        </p:spPr>
        <p:txBody>
          <a:bodyPr wrap="none" rtlCol="0">
            <a:spAutoFit/>
          </a:bodyPr>
          <a:lstStyle/>
          <a:p>
            <a:pPr marL="342900" indent="-342900">
              <a:spcAft>
                <a:spcPts val="800"/>
              </a:spcAft>
              <a:buFont typeface="Wingdings" panose="05000000000000000000" pitchFamily="2" charset="2"/>
              <a:buChar char="ü"/>
            </a:pPr>
            <a:r>
              <a:rPr lang="en-US" dirty="0">
                <a:solidFill>
                  <a:srgbClr val="003399"/>
                </a:solidFill>
              </a:rPr>
              <a:t>We are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Stand as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Walk as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Talk as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Work as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Lead as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Grow as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Serve as </a:t>
            </a:r>
            <a:r>
              <a:rPr lang="en-US" b="1" dirty="0">
                <a:solidFill>
                  <a:srgbClr val="003399"/>
                </a:solidFill>
              </a:rPr>
              <a:t>ONE</a:t>
            </a:r>
          </a:p>
          <a:p>
            <a:pPr marL="342900" indent="-342900">
              <a:spcAft>
                <a:spcPts val="800"/>
              </a:spcAft>
              <a:buFont typeface="Wingdings" panose="05000000000000000000" pitchFamily="2" charset="2"/>
              <a:buChar char="ü"/>
            </a:pPr>
            <a:r>
              <a:rPr lang="en-US" dirty="0">
                <a:solidFill>
                  <a:srgbClr val="003399"/>
                </a:solidFill>
              </a:rPr>
              <a:t>Elevate as </a:t>
            </a:r>
            <a:r>
              <a:rPr lang="en-US" b="1" dirty="0">
                <a:solidFill>
                  <a:srgbClr val="003399"/>
                </a:solidFill>
              </a:rPr>
              <a:t>ONE</a:t>
            </a:r>
            <a:endParaRPr lang="en-US" sz="2000" b="1" dirty="0"/>
          </a:p>
        </p:txBody>
      </p:sp>
      <p:sp>
        <p:nvSpPr>
          <p:cNvPr id="2" name="TextBox 1"/>
          <p:cNvSpPr txBox="1"/>
          <p:nvPr/>
        </p:nvSpPr>
        <p:spPr>
          <a:xfrm>
            <a:off x="1" y="4774168"/>
            <a:ext cx="9144000" cy="369332"/>
          </a:xfrm>
          <a:prstGeom prst="rect">
            <a:avLst/>
          </a:prstGeom>
          <a:noFill/>
        </p:spPr>
        <p:txBody>
          <a:bodyPr wrap="square" rtlCol="0">
            <a:spAutoFit/>
          </a:bodyPr>
          <a:lstStyle/>
          <a:p>
            <a:pPr algn="ctr"/>
            <a:r>
              <a:rPr lang="en-US" b="1" cap="small" spc="600" dirty="0">
                <a:solidFill>
                  <a:srgbClr val="FFFF00"/>
                </a:solidFill>
              </a:rPr>
              <a:t>NRIVA Servant Leadership Team</a:t>
            </a:r>
          </a:p>
        </p:txBody>
      </p:sp>
    </p:spTree>
    <p:extLst>
      <p:ext uri="{BB962C8B-B14F-4D97-AF65-F5344CB8AC3E}">
        <p14:creationId xmlns:p14="http://schemas.microsoft.com/office/powerpoint/2010/main" val="168552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01103656"/>
              </p:ext>
            </p:extLst>
          </p:nvPr>
        </p:nvGraphicFramePr>
        <p:xfrm>
          <a:off x="754375" y="909009"/>
          <a:ext cx="3771900" cy="308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54375" y="433880"/>
            <a:ext cx="3771900" cy="421270"/>
          </a:xfrm>
          <a:prstGeom prst="rect">
            <a:avLst/>
          </a:prstGeom>
          <a:noFill/>
        </p:spPr>
        <p:txBody>
          <a:bodyPr wrap="square" lIns="51434" tIns="25718" rIns="51434" bIns="25718" rtlCol="0">
            <a:spAutoFit/>
          </a:bodyPr>
          <a:lstStyle/>
          <a:p>
            <a:pPr defTabSz="685783"/>
            <a:r>
              <a:rPr lang="en-US" sz="2400" b="1" dirty="0">
                <a:solidFill>
                  <a:srgbClr val="002060"/>
                </a:solidFill>
              </a:rPr>
              <a:t>&lt;Committee Name&gt;</a:t>
            </a:r>
          </a:p>
        </p:txBody>
      </p:sp>
      <p:sp>
        <p:nvSpPr>
          <p:cNvPr id="2" name="TextBox 1">
            <a:extLst>
              <a:ext uri="{FF2B5EF4-FFF2-40B4-BE49-F238E27FC236}">
                <a16:creationId xmlns:a16="http://schemas.microsoft.com/office/drawing/2014/main" id="{25E5F4A9-F978-514F-ADF2-869415D413C3}"/>
              </a:ext>
            </a:extLst>
          </p:cNvPr>
          <p:cNvSpPr txBox="1"/>
          <p:nvPr/>
        </p:nvSpPr>
        <p:spPr>
          <a:xfrm>
            <a:off x="5003499" y="433880"/>
            <a:ext cx="1527050" cy="400110"/>
          </a:xfrm>
          <a:prstGeom prst="rect">
            <a:avLst/>
          </a:prstGeom>
          <a:noFill/>
        </p:spPr>
        <p:txBody>
          <a:bodyPr wrap="square" rtlCol="0">
            <a:spAutoFit/>
          </a:bodyPr>
          <a:lstStyle/>
          <a:p>
            <a:r>
              <a:rPr lang="en-US" b="1" dirty="0"/>
              <a:t>What </a:t>
            </a:r>
            <a:r>
              <a:rPr lang="en-US" sz="2000" b="1" dirty="0"/>
              <a:t>We</a:t>
            </a:r>
            <a:r>
              <a:rPr lang="en-US" b="1" dirty="0"/>
              <a:t> Do</a:t>
            </a:r>
            <a:r>
              <a:rPr lang="en-US" dirty="0"/>
              <a:t>:</a:t>
            </a:r>
          </a:p>
        </p:txBody>
      </p:sp>
      <p:sp>
        <p:nvSpPr>
          <p:cNvPr id="3" name="TextBox 2">
            <a:extLst>
              <a:ext uri="{FF2B5EF4-FFF2-40B4-BE49-F238E27FC236}">
                <a16:creationId xmlns:a16="http://schemas.microsoft.com/office/drawing/2014/main" id="{194C619E-FF52-D849-BDBB-B7BC9B949F3C}"/>
              </a:ext>
            </a:extLst>
          </p:cNvPr>
          <p:cNvSpPr txBox="1"/>
          <p:nvPr/>
        </p:nvSpPr>
        <p:spPr>
          <a:xfrm>
            <a:off x="5767024" y="3068089"/>
            <a:ext cx="2027158" cy="923330"/>
          </a:xfrm>
          <a:prstGeom prst="rect">
            <a:avLst/>
          </a:prstGeom>
          <a:noFill/>
        </p:spPr>
        <p:txBody>
          <a:bodyPr wrap="none" rtlCol="0">
            <a:spAutoFit/>
          </a:bodyPr>
          <a:lstStyle/>
          <a:p>
            <a:r>
              <a:rPr lang="en-US" dirty="0"/>
              <a:t>Our Email:</a:t>
            </a:r>
          </a:p>
          <a:p>
            <a:endParaRPr lang="en-US" dirty="0"/>
          </a:p>
          <a:p>
            <a:r>
              <a:rPr lang="en-US" dirty="0"/>
              <a:t>&lt;Committee Email&gt;</a:t>
            </a:r>
          </a:p>
        </p:txBody>
      </p:sp>
      <p:sp>
        <p:nvSpPr>
          <p:cNvPr id="4" name="TextBox 3">
            <a:extLst>
              <a:ext uri="{FF2B5EF4-FFF2-40B4-BE49-F238E27FC236}">
                <a16:creationId xmlns:a16="http://schemas.microsoft.com/office/drawing/2014/main" id="{B5413903-12BF-C549-B829-66A6A53BF461}"/>
              </a:ext>
            </a:extLst>
          </p:cNvPr>
          <p:cNvSpPr txBox="1"/>
          <p:nvPr/>
        </p:nvSpPr>
        <p:spPr>
          <a:xfrm>
            <a:off x="5003499" y="890803"/>
            <a:ext cx="3844241" cy="2308324"/>
          </a:xfrm>
          <a:prstGeom prst="rect">
            <a:avLst/>
          </a:prstGeom>
          <a:noFill/>
        </p:spPr>
        <p:txBody>
          <a:bodyPr wrap="square" rtlCol="0">
            <a:spAutoFit/>
          </a:bodyPr>
          <a:lstStyle/>
          <a:p>
            <a:r>
              <a:rPr lang="en-US" sz="1600" dirty="0"/>
              <a:t>&lt;Our Committee Goal is to ….serve </a:t>
            </a:r>
            <a:r>
              <a:rPr lang="en-US" sz="1600" dirty="0" err="1"/>
              <a:t>you..promote</a:t>
            </a:r>
            <a:r>
              <a:rPr lang="en-US" sz="1600" dirty="0"/>
              <a:t> </a:t>
            </a:r>
            <a:r>
              <a:rPr lang="en-US" sz="1600" dirty="0" err="1"/>
              <a:t>NRIVA..spread</a:t>
            </a:r>
            <a:r>
              <a:rPr lang="en-US" sz="1600" dirty="0"/>
              <a:t> the </a:t>
            </a:r>
            <a:r>
              <a:rPr lang="en-US" sz="1600" dirty="0" err="1"/>
              <a:t>vasavi</a:t>
            </a:r>
            <a:r>
              <a:rPr lang="en-US" sz="1600" dirty="0"/>
              <a:t> </a:t>
            </a:r>
            <a:r>
              <a:rPr lang="en-US" sz="1600" dirty="0" err="1"/>
              <a:t>matha</a:t>
            </a:r>
            <a:r>
              <a:rPr lang="en-US" sz="1600" dirty="0"/>
              <a:t> message of </a:t>
            </a:r>
            <a:r>
              <a:rPr lang="en-US" sz="1600" dirty="0" err="1"/>
              <a:t>Dharmam</a:t>
            </a:r>
            <a:r>
              <a:rPr lang="en-US" sz="1600" dirty="0"/>
              <a:t>, </a:t>
            </a:r>
            <a:r>
              <a:rPr lang="en-US" sz="1600" dirty="0" err="1"/>
              <a:t>Seelam</a:t>
            </a:r>
            <a:r>
              <a:rPr lang="en-US" sz="1600" dirty="0"/>
              <a:t>, Ahimsa</a:t>
            </a:r>
          </a:p>
          <a:p>
            <a:r>
              <a:rPr lang="en-US" sz="1600" dirty="0"/>
              <a:t>…</a:t>
            </a:r>
          </a:p>
          <a:p>
            <a:r>
              <a:rPr lang="en-US" sz="1600" dirty="0"/>
              <a:t>….</a:t>
            </a:r>
          </a:p>
          <a:p>
            <a:r>
              <a:rPr lang="en-US" sz="1600" dirty="0"/>
              <a:t>….</a:t>
            </a:r>
          </a:p>
          <a:p>
            <a:r>
              <a:rPr lang="en-US" sz="1600" dirty="0"/>
              <a:t>….</a:t>
            </a:r>
          </a:p>
          <a:p>
            <a:r>
              <a:rPr lang="en-US" sz="1600" dirty="0"/>
              <a:t>….</a:t>
            </a:r>
          </a:p>
        </p:txBody>
      </p:sp>
    </p:spTree>
    <p:extLst>
      <p:ext uri="{BB962C8B-B14F-4D97-AF65-F5344CB8AC3E}">
        <p14:creationId xmlns:p14="http://schemas.microsoft.com/office/powerpoint/2010/main" val="79232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0" y="206195"/>
            <a:ext cx="7543800" cy="685800"/>
          </a:xfrm>
        </p:spPr>
        <p:txBody>
          <a:bodyPr anchor="ctr">
            <a:normAutofit/>
          </a:bodyPr>
          <a:lstStyle/>
          <a:p>
            <a:pPr algn="ctr"/>
            <a:r>
              <a:rPr lang="en-US" sz="3200" b="1" spc="600" dirty="0">
                <a:solidFill>
                  <a:srgbClr val="C00000"/>
                </a:solidFill>
                <a:latin typeface="Arial Rounded MT Bold" panose="020F0704030504030204" pitchFamily="34" charset="0"/>
              </a:rPr>
              <a:t>DISCLAIMER</a:t>
            </a:r>
          </a:p>
        </p:txBody>
      </p:sp>
      <p:sp>
        <p:nvSpPr>
          <p:cNvPr id="3" name="Content Placeholder 2"/>
          <p:cNvSpPr>
            <a:spLocks noGrp="1"/>
          </p:cNvSpPr>
          <p:nvPr>
            <p:ph idx="1"/>
          </p:nvPr>
        </p:nvSpPr>
        <p:spPr>
          <a:xfrm>
            <a:off x="575155" y="959032"/>
            <a:ext cx="7993690" cy="3657600"/>
          </a:xfrm>
        </p:spPr>
        <p:txBody>
          <a:bodyPr>
            <a:noAutofit/>
          </a:bodyPr>
          <a:lstStyle/>
          <a:p>
            <a:pPr marL="0" indent="0" algn="just">
              <a:lnSpc>
                <a:spcPct val="150000"/>
              </a:lnSpc>
              <a:spcBef>
                <a:spcPts val="0"/>
              </a:spcBef>
              <a:spcAft>
                <a:spcPts val="0"/>
              </a:spcAft>
              <a:buClr>
                <a:schemeClr val="tx1">
                  <a:lumMod val="50000"/>
                  <a:lumOff val="50000"/>
                </a:schemeClr>
              </a:buClr>
              <a:buNone/>
            </a:pPr>
            <a:r>
              <a:rPr lang="en-US" sz="1600" i="1" dirty="0">
                <a:solidFill>
                  <a:srgbClr val="002060"/>
                </a:solidFill>
              </a:rPr>
              <a:t>This presentation is by NRIVA and is a good faith attempt to educate the community. The graphics text and other material obtained by our teams is for informational purposes. The content is not a substitute for professional advice. Always seek the advice of your personal  professional  or provider with any questions regarding your objectives and decisions. NRIVA or our teams do not endorse any speakers, individuals or providers, or opinions presented today. Reliance on any information, provided by our group, others joining the group at the invitation of NRIVA or other guests on this presentation is solely at your risk. NRIVA or our teams are not liable for any damages or consequence arising from your participation in this event. Please do your due diligence.</a:t>
            </a:r>
          </a:p>
        </p:txBody>
      </p:sp>
    </p:spTree>
    <p:extLst>
      <p:ext uri="{BB962C8B-B14F-4D97-AF65-F5344CB8AC3E}">
        <p14:creationId xmlns:p14="http://schemas.microsoft.com/office/powerpoint/2010/main" val="320901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a:solidFill>
                  <a:srgbClr val="D47B02"/>
                </a:solidFill>
                <a:latin typeface="+mn-lt"/>
              </a:rPr>
              <a:t>&lt;sample Title&gt;</a:t>
            </a:r>
          </a:p>
        </p:txBody>
      </p:sp>
      <p:sp>
        <p:nvSpPr>
          <p:cNvPr id="3" name="Content Placeholder 2"/>
          <p:cNvSpPr>
            <a:spLocks noGrp="1"/>
          </p:cNvSpPr>
          <p:nvPr>
            <p:ph idx="1"/>
          </p:nvPr>
        </p:nvSpPr>
        <p:spPr>
          <a:xfrm>
            <a:off x="907080" y="842235"/>
            <a:ext cx="3970330" cy="3561975"/>
          </a:xfrm>
        </p:spPr>
        <p:txBody>
          <a:bodyPr>
            <a:noAutofit/>
          </a:bodyPr>
          <a:lstStyle/>
          <a:p>
            <a:pPr marL="0" indent="0">
              <a:spcBef>
                <a:spcPts val="0"/>
              </a:spcBef>
              <a:spcAft>
                <a:spcPts val="0"/>
              </a:spcAft>
              <a:buNone/>
            </a:pPr>
            <a:r>
              <a:rPr lang="en-US" sz="1400" b="1" dirty="0"/>
              <a:t>Sample text here..</a:t>
            </a:r>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r>
              <a:rPr lang="en-US" sz="1400" b="1" dirty="0"/>
              <a:t>Use this slide as template to add more slides.</a:t>
            </a:r>
            <a:endParaRPr lang="en-US" sz="1200" dirty="0"/>
          </a:p>
        </p:txBody>
      </p:sp>
      <p:sp>
        <p:nvSpPr>
          <p:cNvPr id="4" name="Content Placeholder 2"/>
          <p:cNvSpPr txBox="1">
            <a:spLocks/>
          </p:cNvSpPr>
          <p:nvPr/>
        </p:nvSpPr>
        <p:spPr>
          <a:xfrm>
            <a:off x="5335525" y="842235"/>
            <a:ext cx="3817625" cy="3561975"/>
          </a:xfrm>
          <a:prstGeom prst="rect">
            <a:avLst/>
          </a:prstGeom>
        </p:spPr>
        <p:txBody>
          <a:bodyPr vert="horz" lIns="0" tIns="34290" rIns="0" bIns="34290" rtlCol="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1400" b="1" dirty="0"/>
              <a:t>&lt;more text here in this column&gt;</a:t>
            </a:r>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r>
              <a:rPr lang="en-US" sz="1400" b="1" dirty="0"/>
              <a:t>&lt;use this as sample&gt;</a:t>
            </a:r>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r>
              <a:rPr lang="en-US" sz="1400" b="1" dirty="0"/>
              <a:t>&lt;add your text&gt;</a:t>
            </a:r>
            <a:endParaRPr lang="en-US" sz="1200" dirty="0"/>
          </a:p>
        </p:txBody>
      </p:sp>
    </p:spTree>
    <p:extLst>
      <p:ext uri="{BB962C8B-B14F-4D97-AF65-F5344CB8AC3E}">
        <p14:creationId xmlns:p14="http://schemas.microsoft.com/office/powerpoint/2010/main" val="279911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4234"/>
            <a:ext cx="7543800" cy="2173222"/>
          </a:xfrm>
        </p:spPr>
        <p:txBody>
          <a:bodyPr anchor="ctr">
            <a:normAutofit/>
          </a:bodyPr>
          <a:lstStyle/>
          <a:p>
            <a:pPr algn="ctr"/>
            <a:r>
              <a:rPr lang="en-US" b="1" dirty="0">
                <a:solidFill>
                  <a:srgbClr val="007033"/>
                </a:solidFill>
              </a:rPr>
              <a:t>&lt;template slide&gt;</a:t>
            </a:r>
            <a:br>
              <a:rPr lang="en-US" sz="4000" dirty="0">
                <a:solidFill>
                  <a:srgbClr val="007033"/>
                </a:solidFill>
              </a:rPr>
            </a:br>
            <a:r>
              <a:rPr lang="en-US" sz="2400" dirty="0">
                <a:solidFill>
                  <a:srgbClr val="007033"/>
                </a:solidFill>
              </a:rPr>
              <a:t>&lt;sample text to show color used&gt;</a:t>
            </a:r>
            <a:br>
              <a:rPr lang="en-US" sz="2400" dirty="0">
                <a:solidFill>
                  <a:srgbClr val="007033"/>
                </a:solidFill>
              </a:rPr>
            </a:br>
            <a:br>
              <a:rPr lang="en-US" sz="2200" dirty="0">
                <a:solidFill>
                  <a:srgbClr val="007033"/>
                </a:solidFill>
              </a:rPr>
            </a:br>
            <a:endParaRPr lang="en-US" sz="2700" b="1" dirty="0">
              <a:solidFill>
                <a:srgbClr val="007033"/>
              </a:solidFill>
            </a:endParaRPr>
          </a:p>
        </p:txBody>
      </p:sp>
      <p:sp>
        <p:nvSpPr>
          <p:cNvPr id="4" name="Text Placeholder 3"/>
          <p:cNvSpPr>
            <a:spLocks noGrp="1"/>
          </p:cNvSpPr>
          <p:nvPr>
            <p:ph type="body" idx="1"/>
          </p:nvPr>
        </p:nvSpPr>
        <p:spPr>
          <a:xfrm>
            <a:off x="143555" y="1502815"/>
            <a:ext cx="5173670" cy="432344"/>
          </a:xfrm>
        </p:spPr>
        <p:txBody>
          <a:bodyPr anchor="b">
            <a:noAutofit/>
          </a:bodyPr>
          <a:lstStyle/>
          <a:p>
            <a:pPr algn="ctr"/>
            <a:r>
              <a:rPr lang="en-US" sz="2400" b="1" dirty="0">
                <a:solidFill>
                  <a:srgbClr val="FE9202"/>
                </a:solidFill>
              </a:rPr>
              <a:t>&lt;Orange color text - sample&gt;</a:t>
            </a:r>
          </a:p>
        </p:txBody>
      </p:sp>
      <p:sp>
        <p:nvSpPr>
          <p:cNvPr id="5" name="Content Placeholder 2">
            <a:extLst>
              <a:ext uri="{FF2B5EF4-FFF2-40B4-BE49-F238E27FC236}">
                <a16:creationId xmlns:a16="http://schemas.microsoft.com/office/drawing/2014/main" id="{1B757190-7097-C342-8242-27357F5CF285}"/>
              </a:ext>
            </a:extLst>
          </p:cNvPr>
          <p:cNvSpPr txBox="1">
            <a:spLocks/>
          </p:cNvSpPr>
          <p:nvPr/>
        </p:nvSpPr>
        <p:spPr>
          <a:xfrm>
            <a:off x="448965" y="2120593"/>
            <a:ext cx="8246069" cy="2443280"/>
          </a:xfrm>
          <a:prstGeom prst="rect">
            <a:avLst/>
          </a:prstGeom>
        </p:spPr>
        <p:txBody>
          <a:bodyPr vert="horz" lIns="68574" tIns="34289" rIns="68574" bIns="34289" rtlCol="0" anchor="t" anchorCtr="0">
            <a:noAutofit/>
          </a:bodyPr>
          <a:lstStyle>
            <a:lvl1pPr marL="0" indent="0" algn="l" defTabSz="685732" rtl="0" eaLnBrk="1" latinLnBrk="0" hangingPunct="1">
              <a:lnSpc>
                <a:spcPct val="90000"/>
              </a:lnSpc>
              <a:spcBef>
                <a:spcPts val="900"/>
              </a:spcBef>
              <a:spcAft>
                <a:spcPts val="150"/>
              </a:spcAft>
              <a:buClr>
                <a:schemeClr val="accent1"/>
              </a:buClr>
              <a:buSzPct val="100000"/>
              <a:buFont typeface="Calibri" panose="020F0502020204030204" pitchFamily="34" charset="0"/>
              <a:buNone/>
              <a:defRPr sz="1800" kern="1200" cap="all" spc="150" baseline="0">
                <a:solidFill>
                  <a:schemeClr val="tx2"/>
                </a:solidFill>
                <a:latin typeface="+mj-lt"/>
                <a:ea typeface="+mn-ea"/>
                <a:cs typeface="+mn-cs"/>
              </a:defRPr>
            </a:lvl1pPr>
            <a:lvl2pPr marL="342866" indent="0" algn="l" defTabSz="685732" rtl="0" eaLnBrk="1" latinLnBrk="0" hangingPunct="1">
              <a:lnSpc>
                <a:spcPct val="90000"/>
              </a:lnSpc>
              <a:spcBef>
                <a:spcPts val="150"/>
              </a:spcBef>
              <a:spcAft>
                <a:spcPts val="300"/>
              </a:spcAft>
              <a:buClr>
                <a:schemeClr val="accent1"/>
              </a:buClr>
              <a:buFont typeface="Calibri" pitchFamily="34" charset="0"/>
              <a:buNone/>
              <a:defRPr sz="1400" kern="1200">
                <a:solidFill>
                  <a:schemeClr val="tx1">
                    <a:tint val="75000"/>
                  </a:schemeClr>
                </a:solidFill>
                <a:latin typeface="+mn-lt"/>
                <a:ea typeface="+mn-ea"/>
                <a:cs typeface="+mn-cs"/>
              </a:defRPr>
            </a:lvl2pPr>
            <a:lvl3pPr marL="685732" indent="0" algn="l" defTabSz="685732" rtl="0" eaLnBrk="1" latinLnBrk="0" hangingPunct="1">
              <a:lnSpc>
                <a:spcPct val="90000"/>
              </a:lnSpc>
              <a:spcBef>
                <a:spcPts val="150"/>
              </a:spcBef>
              <a:spcAft>
                <a:spcPts val="300"/>
              </a:spcAft>
              <a:buClr>
                <a:schemeClr val="accent1"/>
              </a:buClr>
              <a:buFont typeface="Calibri" pitchFamily="34" charset="0"/>
              <a:buNone/>
              <a:defRPr sz="1200" kern="1200">
                <a:solidFill>
                  <a:schemeClr val="tx1">
                    <a:tint val="75000"/>
                  </a:schemeClr>
                </a:solidFill>
                <a:latin typeface="+mn-lt"/>
                <a:ea typeface="+mn-ea"/>
                <a:cs typeface="+mn-cs"/>
              </a:defRPr>
            </a:lvl3pPr>
            <a:lvl4pPr marL="1028598" indent="0" algn="l" defTabSz="685732" rtl="0" eaLnBrk="1" latinLnBrk="0" hangingPunct="1">
              <a:lnSpc>
                <a:spcPct val="90000"/>
              </a:lnSpc>
              <a:spcBef>
                <a:spcPts val="150"/>
              </a:spcBef>
              <a:spcAft>
                <a:spcPts val="300"/>
              </a:spcAft>
              <a:buClr>
                <a:schemeClr val="accent1"/>
              </a:buClr>
              <a:buFont typeface="Calibri" pitchFamily="34" charset="0"/>
              <a:buNone/>
              <a:defRPr sz="1100" kern="1200">
                <a:solidFill>
                  <a:schemeClr val="tx1">
                    <a:tint val="75000"/>
                  </a:schemeClr>
                </a:solidFill>
                <a:latin typeface="+mn-lt"/>
                <a:ea typeface="+mn-ea"/>
                <a:cs typeface="+mn-cs"/>
              </a:defRPr>
            </a:lvl4pPr>
            <a:lvl5pPr marL="1371464" indent="0" algn="l" defTabSz="685732" rtl="0" eaLnBrk="1" latinLnBrk="0" hangingPunct="1">
              <a:lnSpc>
                <a:spcPct val="90000"/>
              </a:lnSpc>
              <a:spcBef>
                <a:spcPts val="150"/>
              </a:spcBef>
              <a:spcAft>
                <a:spcPts val="300"/>
              </a:spcAft>
              <a:buClr>
                <a:schemeClr val="accent1"/>
              </a:buClr>
              <a:buFont typeface="Calibri" pitchFamily="34" charset="0"/>
              <a:buNone/>
              <a:defRPr sz="1100" kern="1200">
                <a:solidFill>
                  <a:schemeClr val="tx1">
                    <a:tint val="75000"/>
                  </a:schemeClr>
                </a:solidFill>
                <a:latin typeface="+mn-lt"/>
                <a:ea typeface="+mn-ea"/>
                <a:cs typeface="+mn-cs"/>
              </a:defRPr>
            </a:lvl5pPr>
            <a:lvl6pPr marL="1714331" indent="0" algn="l" defTabSz="685732" rtl="0" eaLnBrk="1" latinLnBrk="0" hangingPunct="1">
              <a:lnSpc>
                <a:spcPct val="90000"/>
              </a:lnSpc>
              <a:spcBef>
                <a:spcPts val="150"/>
              </a:spcBef>
              <a:spcAft>
                <a:spcPts val="300"/>
              </a:spcAft>
              <a:buClr>
                <a:schemeClr val="accent1"/>
              </a:buClr>
              <a:buFont typeface="Calibri" pitchFamily="34" charset="0"/>
              <a:buNone/>
              <a:defRPr sz="1100" kern="1200">
                <a:solidFill>
                  <a:schemeClr val="tx1">
                    <a:tint val="75000"/>
                  </a:schemeClr>
                </a:solidFill>
                <a:latin typeface="+mn-lt"/>
                <a:ea typeface="+mn-ea"/>
                <a:cs typeface="+mn-cs"/>
              </a:defRPr>
            </a:lvl6pPr>
            <a:lvl7pPr marL="2057195" indent="0" algn="l" defTabSz="685732" rtl="0" eaLnBrk="1" latinLnBrk="0" hangingPunct="1">
              <a:lnSpc>
                <a:spcPct val="90000"/>
              </a:lnSpc>
              <a:spcBef>
                <a:spcPts val="150"/>
              </a:spcBef>
              <a:spcAft>
                <a:spcPts val="300"/>
              </a:spcAft>
              <a:buClr>
                <a:schemeClr val="accent1"/>
              </a:buClr>
              <a:buFont typeface="Calibri" pitchFamily="34" charset="0"/>
              <a:buNone/>
              <a:defRPr sz="1100" kern="1200">
                <a:solidFill>
                  <a:schemeClr val="tx1">
                    <a:tint val="75000"/>
                  </a:schemeClr>
                </a:solidFill>
                <a:latin typeface="+mn-lt"/>
                <a:ea typeface="+mn-ea"/>
                <a:cs typeface="+mn-cs"/>
              </a:defRPr>
            </a:lvl7pPr>
            <a:lvl8pPr marL="2400060" indent="0" algn="l" defTabSz="685732" rtl="0" eaLnBrk="1" latinLnBrk="0" hangingPunct="1">
              <a:lnSpc>
                <a:spcPct val="90000"/>
              </a:lnSpc>
              <a:spcBef>
                <a:spcPts val="150"/>
              </a:spcBef>
              <a:spcAft>
                <a:spcPts val="300"/>
              </a:spcAft>
              <a:buClr>
                <a:schemeClr val="accent1"/>
              </a:buClr>
              <a:buFont typeface="Calibri" pitchFamily="34" charset="0"/>
              <a:buNone/>
              <a:defRPr sz="1100" kern="1200">
                <a:solidFill>
                  <a:schemeClr val="tx1">
                    <a:tint val="75000"/>
                  </a:schemeClr>
                </a:solidFill>
                <a:latin typeface="+mn-lt"/>
                <a:ea typeface="+mn-ea"/>
                <a:cs typeface="+mn-cs"/>
              </a:defRPr>
            </a:lvl8pPr>
            <a:lvl9pPr marL="2742926" indent="0" algn="l" defTabSz="685732" rtl="0" eaLnBrk="1" latinLnBrk="0" hangingPunct="1">
              <a:lnSpc>
                <a:spcPct val="90000"/>
              </a:lnSpc>
              <a:spcBef>
                <a:spcPts val="150"/>
              </a:spcBef>
              <a:spcAft>
                <a:spcPts val="300"/>
              </a:spcAft>
              <a:buClr>
                <a:schemeClr val="accent1"/>
              </a:buClr>
              <a:buFont typeface="Calibri" pitchFamily="34" charset="0"/>
              <a:buNone/>
              <a:defRPr sz="1100" kern="1200">
                <a:solidFill>
                  <a:schemeClr val="tx1">
                    <a:tint val="75000"/>
                  </a:schemeClr>
                </a:solidFill>
                <a:latin typeface="+mn-lt"/>
                <a:ea typeface="+mn-ea"/>
                <a:cs typeface="+mn-cs"/>
              </a:defRPr>
            </a:lvl9pPr>
          </a:lstStyle>
          <a:p>
            <a:pPr>
              <a:spcBef>
                <a:spcPts val="0"/>
              </a:spcBef>
              <a:spcAft>
                <a:spcPts val="0"/>
              </a:spcAft>
            </a:pPr>
            <a:r>
              <a:rPr lang="en-US" sz="1600" cap="none" spc="0" dirty="0">
                <a:solidFill>
                  <a:schemeClr val="tx1"/>
                </a:solidFill>
                <a:latin typeface="+mn-lt"/>
                <a:cs typeface="Calibri" panose="020F0502020204030204" pitchFamily="34" charset="0"/>
              </a:rPr>
              <a:t>&lt;sample black text to show the color &amp; font used… just replace text…&gt;</a:t>
            </a:r>
          </a:p>
          <a:p>
            <a:pPr>
              <a:spcBef>
                <a:spcPts val="0"/>
              </a:spcBef>
              <a:spcAft>
                <a:spcPts val="0"/>
              </a:spcAft>
            </a:pPr>
            <a:endParaRPr lang="en-US" sz="1600" cap="none" spc="0" dirty="0">
              <a:solidFill>
                <a:schemeClr val="tx1"/>
              </a:solidFill>
              <a:latin typeface="+mn-lt"/>
              <a:cs typeface="Calibri" panose="020F0502020204030204" pitchFamily="34" charset="0"/>
            </a:endParaRPr>
          </a:p>
          <a:p>
            <a:pPr>
              <a:spcBef>
                <a:spcPts val="0"/>
              </a:spcBef>
              <a:spcAft>
                <a:spcPts val="0"/>
              </a:spcAft>
            </a:pPr>
            <a:r>
              <a:rPr lang="en-US" sz="1600" cap="none" spc="0" dirty="0">
                <a:solidFill>
                  <a:schemeClr val="tx1"/>
                </a:solidFill>
                <a:latin typeface="+mn-lt"/>
                <a:cs typeface="Calibri" panose="020F0502020204030204" pitchFamily="34" charset="0"/>
              </a:rPr>
              <a:t>&lt;this is sample slide….. Use the green, orange, black colors ..&gt;</a:t>
            </a:r>
          </a:p>
          <a:p>
            <a:pPr>
              <a:spcBef>
                <a:spcPts val="0"/>
              </a:spcBef>
              <a:spcAft>
                <a:spcPts val="0"/>
              </a:spcAft>
            </a:pPr>
            <a:endParaRPr lang="en-US" sz="1600" cap="none" spc="0" dirty="0">
              <a:solidFill>
                <a:schemeClr val="tx1"/>
              </a:solidFill>
              <a:latin typeface="+mn-lt"/>
              <a:cs typeface="Calibri" panose="020F0502020204030204" pitchFamily="34" charset="0"/>
            </a:endParaRPr>
          </a:p>
          <a:p>
            <a:pPr>
              <a:spcBef>
                <a:spcPts val="0"/>
              </a:spcBef>
              <a:spcAft>
                <a:spcPts val="0"/>
              </a:spcAft>
            </a:pPr>
            <a:r>
              <a:rPr lang="en-US" sz="1600" cap="none" spc="0" dirty="0">
                <a:solidFill>
                  <a:schemeClr val="tx1"/>
                </a:solidFill>
                <a:latin typeface="+mn-lt"/>
                <a:cs typeface="Calibri" panose="020F0502020204030204" pitchFamily="34" charset="0"/>
              </a:rPr>
              <a:t>&lt;just duplicate this slide…to add more slides&gt;</a:t>
            </a:r>
          </a:p>
          <a:p>
            <a:pPr>
              <a:spcBef>
                <a:spcPts val="0"/>
              </a:spcBef>
              <a:spcAft>
                <a:spcPts val="0"/>
              </a:spcAft>
            </a:pPr>
            <a:endParaRPr lang="en-US" sz="1600" cap="none" spc="0" dirty="0">
              <a:solidFill>
                <a:schemeClr val="tx1"/>
              </a:solidFill>
              <a:latin typeface="+mn-lt"/>
              <a:cs typeface="Calibri" panose="020F0502020204030204" pitchFamily="34" charset="0"/>
            </a:endParaRPr>
          </a:p>
          <a:p>
            <a:pPr>
              <a:spcBef>
                <a:spcPts val="0"/>
              </a:spcBef>
              <a:spcAft>
                <a:spcPts val="0"/>
              </a:spcAft>
            </a:pPr>
            <a:endParaRPr lang="en-US" sz="1600" cap="none" spc="0" dirty="0">
              <a:solidFill>
                <a:schemeClr val="tx1"/>
              </a:solidFill>
              <a:latin typeface="+mn-lt"/>
              <a:cs typeface="Calibri" panose="020F0502020204030204" pitchFamily="34" charset="0"/>
            </a:endParaRPr>
          </a:p>
          <a:p>
            <a:pPr>
              <a:spcBef>
                <a:spcPts val="0"/>
              </a:spcBef>
              <a:spcAft>
                <a:spcPts val="0"/>
              </a:spcAft>
            </a:pPr>
            <a:endParaRPr lang="en-US" sz="1400" b="1" dirty="0"/>
          </a:p>
        </p:txBody>
      </p:sp>
    </p:spTree>
    <p:extLst>
      <p:ext uri="{BB962C8B-B14F-4D97-AF65-F5344CB8AC3E}">
        <p14:creationId xmlns:p14="http://schemas.microsoft.com/office/powerpoint/2010/main" val="187295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39F2BC-B5E3-0244-81F5-DD05300933F0}"/>
              </a:ext>
            </a:extLst>
          </p:cNvPr>
          <p:cNvSpPr txBox="1"/>
          <p:nvPr/>
        </p:nvSpPr>
        <p:spPr>
          <a:xfrm>
            <a:off x="44679" y="739290"/>
            <a:ext cx="9153149" cy="923330"/>
          </a:xfrm>
          <a:prstGeom prst="rect">
            <a:avLst/>
          </a:prstGeom>
          <a:noFill/>
        </p:spPr>
        <p:txBody>
          <a:bodyPr wrap="square" rtlCol="0">
            <a:spAutoFit/>
          </a:bodyPr>
          <a:lstStyle/>
          <a:p>
            <a:pPr algn="ctr"/>
            <a:r>
              <a:rPr lang="en-US" sz="5400" b="1" spc="300" dirty="0">
                <a:solidFill>
                  <a:srgbClr val="002060"/>
                </a:solidFill>
                <a:latin typeface="+mj-lt"/>
              </a:rPr>
              <a:t>Q&amp;A</a:t>
            </a:r>
          </a:p>
        </p:txBody>
      </p:sp>
      <p:sp>
        <p:nvSpPr>
          <p:cNvPr id="3" name="TextBox 2">
            <a:extLst>
              <a:ext uri="{FF2B5EF4-FFF2-40B4-BE49-F238E27FC236}">
                <a16:creationId xmlns:a16="http://schemas.microsoft.com/office/drawing/2014/main" id="{66C5A63A-FFE0-514C-BAC5-1246B84DCF88}"/>
              </a:ext>
            </a:extLst>
          </p:cNvPr>
          <p:cNvSpPr txBox="1"/>
          <p:nvPr/>
        </p:nvSpPr>
        <p:spPr>
          <a:xfrm>
            <a:off x="1" y="2266340"/>
            <a:ext cx="9143999" cy="2000548"/>
          </a:xfrm>
          <a:prstGeom prst="rect">
            <a:avLst/>
          </a:prstGeom>
          <a:noFill/>
        </p:spPr>
        <p:txBody>
          <a:bodyPr wrap="square" rtlCol="0">
            <a:spAutoFit/>
          </a:bodyPr>
          <a:lstStyle/>
          <a:p>
            <a:pPr algn="ctr"/>
            <a:r>
              <a:rPr lang="en-US" sz="2800" b="1" spc="300" dirty="0">
                <a:solidFill>
                  <a:srgbClr val="C00000"/>
                </a:solidFill>
              </a:rPr>
              <a:t>Please keep your phones on MUTE</a:t>
            </a:r>
          </a:p>
          <a:p>
            <a:pPr algn="ctr"/>
            <a:endParaRPr lang="en-US" sz="2400" b="1" spc="300" dirty="0">
              <a:solidFill>
                <a:srgbClr val="002060"/>
              </a:solidFill>
            </a:endParaRPr>
          </a:p>
          <a:p>
            <a:pPr algn="ctr"/>
            <a:r>
              <a:rPr lang="en-US" sz="2400" b="1" spc="300" dirty="0">
                <a:solidFill>
                  <a:srgbClr val="002060"/>
                </a:solidFill>
              </a:rPr>
              <a:t>Please POST your Questions in Chat window.</a:t>
            </a:r>
          </a:p>
          <a:p>
            <a:pPr algn="ctr"/>
            <a:endParaRPr lang="en-US" sz="2400" b="1" spc="300" dirty="0">
              <a:solidFill>
                <a:srgbClr val="002060"/>
              </a:solidFill>
            </a:endParaRPr>
          </a:p>
          <a:p>
            <a:pPr algn="ctr"/>
            <a:r>
              <a:rPr lang="en-US" sz="2400" b="1" spc="300" dirty="0">
                <a:solidFill>
                  <a:srgbClr val="002060"/>
                </a:solidFill>
              </a:rPr>
              <a:t>Please wait until organizer unmutes all.</a:t>
            </a:r>
          </a:p>
        </p:txBody>
      </p:sp>
    </p:spTree>
    <p:extLst>
      <p:ext uri="{BB962C8B-B14F-4D97-AF65-F5344CB8AC3E}">
        <p14:creationId xmlns:p14="http://schemas.microsoft.com/office/powerpoint/2010/main" val="1743515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6971" y="281175"/>
            <a:ext cx="2470058" cy="265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3555" y="3151686"/>
            <a:ext cx="9153149" cy="461665"/>
          </a:xfrm>
          <a:prstGeom prst="rect">
            <a:avLst/>
          </a:prstGeom>
          <a:noFill/>
        </p:spPr>
        <p:txBody>
          <a:bodyPr wrap="square" rtlCol="0">
            <a:spAutoFit/>
          </a:bodyPr>
          <a:lstStyle/>
          <a:p>
            <a:pPr algn="ctr"/>
            <a:r>
              <a:rPr lang="en-US" sz="2400" b="1" spc="300" dirty="0">
                <a:solidFill>
                  <a:srgbClr val="002060"/>
                </a:solidFill>
              </a:rPr>
              <a:t>THANK YOU FOR YOUR CONTINUED SUPPORT</a:t>
            </a:r>
          </a:p>
        </p:txBody>
      </p:sp>
      <p:pic>
        <p:nvPicPr>
          <p:cNvPr id="6" name="Picture 2" descr="C:\Users\Dunkin102\Google Drive\##NRIVA_Mission-20-One\NRIVA_Main_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234" y="892129"/>
            <a:ext cx="1280160" cy="1747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MADURI_OM\#NRIVA20-21\nriva-mission-blue-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207" y="859526"/>
            <a:ext cx="1737360" cy="17122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7A75C6-C202-E446-B493-41B1F3865D8F}"/>
              </a:ext>
            </a:extLst>
          </p:cNvPr>
          <p:cNvSpPr txBox="1"/>
          <p:nvPr/>
        </p:nvSpPr>
        <p:spPr>
          <a:xfrm>
            <a:off x="71061" y="3847112"/>
            <a:ext cx="9153149" cy="400110"/>
          </a:xfrm>
          <a:prstGeom prst="rect">
            <a:avLst/>
          </a:prstGeom>
          <a:noFill/>
        </p:spPr>
        <p:txBody>
          <a:bodyPr wrap="square" rtlCol="0">
            <a:spAutoFit/>
          </a:bodyPr>
          <a:lstStyle/>
          <a:p>
            <a:pPr algn="ctr"/>
            <a:r>
              <a:rPr lang="en-US" sz="2000" b="1" spc="300" dirty="0"/>
              <a:t>WWW.NRIVA.ORG</a:t>
            </a:r>
          </a:p>
        </p:txBody>
      </p:sp>
    </p:spTree>
    <p:extLst>
      <p:ext uri="{BB962C8B-B14F-4D97-AF65-F5344CB8AC3E}">
        <p14:creationId xmlns:p14="http://schemas.microsoft.com/office/powerpoint/2010/main" val="1463554197"/>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FF0000"/>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Retrospect">
  <a:themeElements>
    <a:clrScheme name="Custom 1">
      <a:dk1>
        <a:sysClr val="windowText" lastClr="000000"/>
      </a:dk1>
      <a:lt1>
        <a:sysClr val="window" lastClr="FFFFFF"/>
      </a:lt1>
      <a:dk2>
        <a:srgbClr val="455F51"/>
      </a:dk2>
      <a:lt2>
        <a:srgbClr val="E2DFCC"/>
      </a:lt2>
      <a:accent1>
        <a:srgbClr val="FF0000"/>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2_Retrospect">
  <a:themeElements>
    <a:clrScheme name="Custom 1">
      <a:dk1>
        <a:sysClr val="windowText" lastClr="000000"/>
      </a:dk1>
      <a:lt1>
        <a:sysClr val="window" lastClr="FFFFFF"/>
      </a:lt1>
      <a:dk2>
        <a:srgbClr val="455F51"/>
      </a:dk2>
      <a:lt2>
        <a:srgbClr val="E2DFCC"/>
      </a:lt2>
      <a:accent1>
        <a:srgbClr val="FF0000"/>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Words>
  <Application>Microsoft Macintosh PowerPoint</Application>
  <PresentationFormat>On-screen Show (16:9)</PresentationFormat>
  <Paragraphs>79</Paragraphs>
  <Slides>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Arial Black</vt:lpstr>
      <vt:lpstr>Arial Narrow</vt:lpstr>
      <vt:lpstr>Arial Rounded MT Bold</vt:lpstr>
      <vt:lpstr>Calibri</vt:lpstr>
      <vt:lpstr>Segoe Print</vt:lpstr>
      <vt:lpstr>Wingdings</vt:lpstr>
      <vt:lpstr>Retrospect</vt:lpstr>
      <vt:lpstr>1_Retrospect</vt:lpstr>
      <vt:lpstr>2_Retrospect</vt:lpstr>
      <vt:lpstr>&lt;Webinar Title&gt;  </vt:lpstr>
      <vt:lpstr>PowerPoint Presentation</vt:lpstr>
      <vt:lpstr>PowerPoint Presentation</vt:lpstr>
      <vt:lpstr>PowerPoint Presentation</vt:lpstr>
      <vt:lpstr>DISCLAIMER</vt:lpstr>
      <vt:lpstr>&lt;sample Title&gt;</vt:lpstr>
      <vt:lpstr>&lt;template slide&gt; &lt;sample text to show color used&gt;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2020-04-04T04:57:10Z</cp:lastPrinted>
  <dcterms:created xsi:type="dcterms:W3CDTF">2017-08-01T15:40:51Z</dcterms:created>
  <dcterms:modified xsi:type="dcterms:W3CDTF">2020-04-04T05:42:03Z</dcterms:modified>
</cp:coreProperties>
</file>